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75" r:id="rId4"/>
    <p:sldId id="260" r:id="rId5"/>
    <p:sldId id="265" r:id="rId6"/>
    <p:sldId id="261" r:id="rId7"/>
    <p:sldId id="262" r:id="rId8"/>
    <p:sldId id="263" r:id="rId9"/>
    <p:sldId id="264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E3EB-089A-409B-8B0D-E997662CBD74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3C11-ED94-413B-8BA4-A86903F11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935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E3EB-089A-409B-8B0D-E997662CBD74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3C11-ED94-413B-8BA4-A86903F11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256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E3EB-089A-409B-8B0D-E997662CBD74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3C11-ED94-413B-8BA4-A86903F1136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28647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E3EB-089A-409B-8B0D-E997662CBD74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3C11-ED94-413B-8BA4-A86903F11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6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E3EB-089A-409B-8B0D-E997662CBD74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3C11-ED94-413B-8BA4-A86903F1136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5942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E3EB-089A-409B-8B0D-E997662CBD74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3C11-ED94-413B-8BA4-A86903F11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421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E3EB-089A-409B-8B0D-E997662CBD74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3C11-ED94-413B-8BA4-A86903F11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79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E3EB-089A-409B-8B0D-E997662CBD74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3C11-ED94-413B-8BA4-A86903F11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92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E3EB-089A-409B-8B0D-E997662CBD74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3C11-ED94-413B-8BA4-A86903F11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76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E3EB-089A-409B-8B0D-E997662CBD74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3C11-ED94-413B-8BA4-A86903F11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90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E3EB-089A-409B-8B0D-E997662CBD74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3C11-ED94-413B-8BA4-A86903F11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2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E3EB-089A-409B-8B0D-E997662CBD74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3C11-ED94-413B-8BA4-A86903F11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83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E3EB-089A-409B-8B0D-E997662CBD74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3C11-ED94-413B-8BA4-A86903F11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E3EB-089A-409B-8B0D-E997662CBD74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3C11-ED94-413B-8BA4-A86903F11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88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E3EB-089A-409B-8B0D-E997662CBD74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3C11-ED94-413B-8BA4-A86903F11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0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43C11-ED94-413B-8BA4-A86903F1136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5E3EB-089A-409B-8B0D-E997662CBD74}" type="datetimeFigureOut">
              <a:rPr lang="ru-RU" smtClean="0"/>
              <a:t>20.06.2022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15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5E3EB-089A-409B-8B0D-E997662CBD74}" type="datetimeFigureOut">
              <a:rPr lang="ru-RU" smtClean="0"/>
              <a:t>20.06.2022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0043C11-ED94-413B-8BA4-A86903F113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73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9F6C5929-2E03-4538-BE40-CD5E84798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6856" y="537015"/>
            <a:ext cx="9504218" cy="9885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Краевое государственное бюджетное профессиональное образовательное  учреждение</a:t>
            </a:r>
            <a:b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«Алтайский промышленно-экономический колледж» 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xmlns="" id="{F3DEFED6-237D-4422-BFEE-A38C62CD87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99788" y="2303807"/>
            <a:ext cx="8858354" cy="368214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Выпускная квалификационная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Тема: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«Разработка приложения для автоматизации учёта программного обеспечения организации»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Субботина Марина Петровна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Студентка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9ИСиП181</a:t>
            </a:r>
          </a:p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Руководитель: Дружинин А.В.</a:t>
            </a:r>
          </a:p>
          <a:p>
            <a:pPr algn="ctr"/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" name="Picture 2" descr="C:\Users\6г\Desktop\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7992"/>
            <a:ext cx="950913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43388" y="6283908"/>
            <a:ext cx="35861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Барнаул 2022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41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45949" y="6280597"/>
            <a:ext cx="542697" cy="279400"/>
          </a:xfrm>
        </p:spPr>
        <p:txBody>
          <a:bodyPr/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CB9EFB5-E8BE-4808-B02F-FF889958180F}"/>
              </a:ext>
            </a:extLst>
          </p:cNvPr>
          <p:cNvSpPr/>
          <p:nvPr/>
        </p:nvSpPr>
        <p:spPr>
          <a:xfrm>
            <a:off x="905061" y="0"/>
            <a:ext cx="10240888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Вывод</a:t>
            </a:r>
            <a:endParaRPr lang="ru-RU" sz="4000" b="1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CB9EFB5-E8BE-4808-B02F-FF889958180F}"/>
              </a:ext>
            </a:extLst>
          </p:cNvPr>
          <p:cNvSpPr/>
          <p:nvPr/>
        </p:nvSpPr>
        <p:spPr>
          <a:xfrm>
            <a:off x="510835" y="1019617"/>
            <a:ext cx="1037589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Созданный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программный продукт позволяет администраторам всегда своевременно получать и контролировать информацию о помещениях, находящихся в них компьютерной техники с установленным программным обеспечением и лицензиях на него, ускоряет и автоматизирует работу, сокращая трудовые затраты.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работы и поставленные задачи полностью выполнены.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быть полезно многим  организациям, особенно имеющих большое количество помещений и компьютеров, и при необходимости адаптировано к потребностям организаций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374" y="5489229"/>
            <a:ext cx="1179790" cy="121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3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45949" y="6280597"/>
            <a:ext cx="542697" cy="279400"/>
          </a:xfrm>
        </p:spPr>
        <p:txBody>
          <a:bodyPr/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CB9EFB5-E8BE-4808-B02F-FF889958180F}"/>
              </a:ext>
            </a:extLst>
          </p:cNvPr>
          <p:cNvSpPr/>
          <p:nvPr/>
        </p:nvSpPr>
        <p:spPr>
          <a:xfrm>
            <a:off x="729570" y="2357994"/>
            <a:ext cx="10240888" cy="1311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6000" b="1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83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CB9EFB5-E8BE-4808-B02F-FF889958180F}"/>
              </a:ext>
            </a:extLst>
          </p:cNvPr>
          <p:cNvSpPr/>
          <p:nvPr/>
        </p:nvSpPr>
        <p:spPr>
          <a:xfrm>
            <a:off x="905061" y="152023"/>
            <a:ext cx="10240888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и </a:t>
            </a:r>
            <a:r>
              <a:rPr lang="ru-RU" sz="4000" b="1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4000" b="1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дипломного проекта</a:t>
            </a:r>
            <a:endParaRPr lang="ru-RU" sz="4000" b="1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CB9EFB5-E8BE-4808-B02F-FF889958180F}"/>
              </a:ext>
            </a:extLst>
          </p:cNvPr>
          <p:cNvSpPr/>
          <p:nvPr/>
        </p:nvSpPr>
        <p:spPr>
          <a:xfrm>
            <a:off x="905061" y="1444751"/>
            <a:ext cx="10375898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 для автоматизации учёта программного обеспечения в организации ООО «ДИДЖИТАЛ БИЗНЕС АДАПТЕЙШН».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Задачи: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	Исследование предметной области.</a:t>
            </a: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	Определение требований к программному изделию.</a:t>
            </a: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	Разработка технического задания.</a:t>
            </a: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	Разработка и создание базы данных.</a:t>
            </a: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	Разработка эскизного проекта.</a:t>
            </a: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	Разработка и создание приложения.</a:t>
            </a:r>
          </a:p>
          <a:p>
            <a:pPr indent="450215" algn="just">
              <a:lnSpc>
                <a:spcPct val="130000"/>
              </a:lnSpc>
              <a:spcAft>
                <a:spcPts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	Оценка экономической эффективности от внедрения программы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8" descr="C:\Users\6г\Desktop\цел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4" y="-55418"/>
            <a:ext cx="212725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45949" y="6280597"/>
            <a:ext cx="542697" cy="279400"/>
          </a:xfrm>
        </p:spPr>
        <p:txBody>
          <a:bodyPr/>
          <a:lstStyle/>
          <a:p>
            <a:fld id="{30D0B68D-608C-4F87-971A-85DF7EBA36F0}" type="slidenum">
              <a:rPr lang="ru-RU" sz="20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pPr/>
              <a:t>2</a:t>
            </a:fld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60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45949" y="6280597"/>
            <a:ext cx="542697" cy="279400"/>
          </a:xfrm>
        </p:spPr>
        <p:txBody>
          <a:bodyPr/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CB9EFB5-E8BE-4808-B02F-FF889958180F}"/>
              </a:ext>
            </a:extLst>
          </p:cNvPr>
          <p:cNvSpPr/>
          <p:nvPr/>
        </p:nvSpPr>
        <p:spPr>
          <a:xfrm>
            <a:off x="492363" y="1379835"/>
            <a:ext cx="103758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реализации программы была использована операционная система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Microsoft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Windows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10.</a:t>
            </a:r>
          </a:p>
          <a:p>
            <a:pPr indent="450215"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реализации базы данных была использована интегрированная среда для управления любой инфраструктурой SQL − SQL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Server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Studio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(SSMS).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разработки программного продукта была использована интегрированная среда разработки программного обеспечения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Visual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Studio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2019 с технологией пользовательского интерфейса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Windows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Forms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для .NET </a:t>
            </a:r>
            <a:r>
              <a:rPr lang="ru-RU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Framework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4.7.2. </a:t>
            </a:r>
          </a:p>
          <a:p>
            <a:pPr indent="450215" algn="just"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CB9EFB5-E8BE-4808-B02F-FF889958180F}"/>
              </a:ext>
            </a:extLst>
          </p:cNvPr>
          <p:cNvSpPr/>
          <p:nvPr/>
        </p:nvSpPr>
        <p:spPr>
          <a:xfrm>
            <a:off x="905061" y="253623"/>
            <a:ext cx="10240888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Программные средства</a:t>
            </a:r>
            <a:endParaRPr lang="ru-RU" sz="4000" b="1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8271762" y="4547833"/>
            <a:ext cx="2874187" cy="2058157"/>
            <a:chOff x="8271762" y="4547833"/>
            <a:chExt cx="2874187" cy="205815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5653" y="5336545"/>
              <a:ext cx="544243" cy="544243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8245" y="5264538"/>
              <a:ext cx="509110" cy="509110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1762" y="4547833"/>
              <a:ext cx="2874187" cy="2058157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5786" y="5684049"/>
              <a:ext cx="376569" cy="3934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498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45949" y="6280597"/>
            <a:ext cx="542697" cy="279400"/>
          </a:xfrm>
        </p:spPr>
        <p:txBody>
          <a:bodyPr/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CB9EFB5-E8BE-4808-B02F-FF889958180F}"/>
              </a:ext>
            </a:extLst>
          </p:cNvPr>
          <p:cNvSpPr/>
          <p:nvPr/>
        </p:nvSpPr>
        <p:spPr>
          <a:xfrm>
            <a:off x="839177" y="58139"/>
            <a:ext cx="10240888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Функции программы</a:t>
            </a:r>
            <a:endParaRPr lang="ru-RU" sz="4000" b="1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00834" y="4348635"/>
            <a:ext cx="5517573" cy="109681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Вывод, добавление, удаление, редактирование данных об офисах, кабинетах, компьютерах, программном обеспечении, лицензиях</a:t>
            </a:r>
            <a:endParaRPr lang="ru-RU" b="1" kern="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8428" y="1976265"/>
            <a:ext cx="3153536" cy="7207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Авторизация</a:t>
            </a:r>
            <a:endParaRPr lang="ru-RU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083739" y="3349697"/>
            <a:ext cx="3153536" cy="7207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</a:t>
            </a:r>
            <a:endParaRPr lang="ru-RU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72323" y="3294488"/>
            <a:ext cx="3153536" cy="7207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и удаление ПО на ПК</a:t>
            </a:r>
            <a:endParaRPr lang="ru-RU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63761" y="1908089"/>
            <a:ext cx="3153536" cy="720725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справки</a:t>
            </a:r>
            <a:endParaRPr lang="ru-RU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 rot="2189223">
            <a:off x="5159693" y="1272568"/>
            <a:ext cx="241153" cy="2286648"/>
          </a:xfrm>
          <a:prstGeom prst="downArrow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8" name="Стрелка вниз 17"/>
          <p:cNvSpPr/>
          <p:nvPr/>
        </p:nvSpPr>
        <p:spPr>
          <a:xfrm rot="3991530">
            <a:off x="4698392" y="443939"/>
            <a:ext cx="235324" cy="2484015"/>
          </a:xfrm>
          <a:prstGeom prst="downArrow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5854768" y="1589821"/>
            <a:ext cx="202312" cy="2496218"/>
          </a:xfrm>
          <a:prstGeom prst="downArrow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sp>
        <p:nvSpPr>
          <p:cNvPr id="23" name="Стрелка вниз 22"/>
          <p:cNvSpPr/>
          <p:nvPr/>
        </p:nvSpPr>
        <p:spPr>
          <a:xfrm rot="19445586">
            <a:off x="6474706" y="1300326"/>
            <a:ext cx="218309" cy="2193798"/>
          </a:xfrm>
          <a:prstGeom prst="downArrow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prstClr val="white"/>
              </a:solidFill>
              <a:latin typeface="Calibri"/>
              <a:cs typeface="+mn-cs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3574045" y="945418"/>
            <a:ext cx="4487726" cy="3140620"/>
            <a:chOff x="3574045" y="945418"/>
            <a:chExt cx="4487726" cy="3140620"/>
          </a:xfrm>
        </p:grpSpPr>
        <p:sp>
          <p:nvSpPr>
            <p:cNvPr id="24" name="Стрелка вниз 23"/>
            <p:cNvSpPr/>
            <p:nvPr/>
          </p:nvSpPr>
          <p:spPr>
            <a:xfrm rot="17790113">
              <a:off x="6829106" y="547096"/>
              <a:ext cx="237012" cy="2228318"/>
            </a:xfrm>
            <a:prstGeom prst="downArrow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31" name="Стрелка вниз 30"/>
            <p:cNvSpPr/>
            <p:nvPr/>
          </p:nvSpPr>
          <p:spPr>
            <a:xfrm>
              <a:off x="5852149" y="945418"/>
              <a:ext cx="214955" cy="819832"/>
            </a:xfrm>
            <a:prstGeom prst="downArrow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32" name="Стрелка вниз 31"/>
            <p:cNvSpPr/>
            <p:nvPr/>
          </p:nvSpPr>
          <p:spPr>
            <a:xfrm rot="2189223">
              <a:off x="5159692" y="1272567"/>
              <a:ext cx="241153" cy="2286648"/>
            </a:xfrm>
            <a:prstGeom prst="downArrow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33" name="Стрелка вниз 32"/>
            <p:cNvSpPr/>
            <p:nvPr/>
          </p:nvSpPr>
          <p:spPr>
            <a:xfrm rot="3991530">
              <a:off x="4698391" y="443938"/>
              <a:ext cx="235324" cy="2484015"/>
            </a:xfrm>
            <a:prstGeom prst="downArrow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34" name="Стрелка вниз 33"/>
            <p:cNvSpPr/>
            <p:nvPr/>
          </p:nvSpPr>
          <p:spPr>
            <a:xfrm>
              <a:off x="5854767" y="1589820"/>
              <a:ext cx="202312" cy="2496218"/>
            </a:xfrm>
            <a:prstGeom prst="downArrow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  <p:sp>
          <p:nvSpPr>
            <p:cNvPr id="35" name="Стрелка вниз 34"/>
            <p:cNvSpPr/>
            <p:nvPr/>
          </p:nvSpPr>
          <p:spPr>
            <a:xfrm rot="19445586">
              <a:off x="6474705" y="1300325"/>
              <a:ext cx="218309" cy="2193798"/>
            </a:xfrm>
            <a:prstGeom prst="downArrow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>
                <a:solidFill>
                  <a:prstClr val="white"/>
                </a:solidFill>
                <a:latin typeface="Calibri"/>
                <a:cs typeface="+mn-cs"/>
              </a:endParaRPr>
            </a:p>
          </p:txBody>
        </p:sp>
      </p:grpSp>
      <p:pic>
        <p:nvPicPr>
          <p:cNvPr id="37" name="Picture 20" descr="C:\Users\6г\Desktop\ourwork2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8" y="5255491"/>
            <a:ext cx="1677293" cy="1602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421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45949" y="6280597"/>
            <a:ext cx="542697" cy="279400"/>
          </a:xfrm>
        </p:spPr>
        <p:txBody>
          <a:bodyPr/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CB9EFB5-E8BE-4808-B02F-FF889958180F}"/>
              </a:ext>
            </a:extLst>
          </p:cNvPr>
          <p:cNvSpPr/>
          <p:nvPr/>
        </p:nvSpPr>
        <p:spPr>
          <a:xfrm>
            <a:off x="758498" y="-178775"/>
            <a:ext cx="10240888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Главное меню</a:t>
            </a:r>
            <a:endParaRPr lang="ru-RU" sz="4000" b="1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4180" y="6280597"/>
            <a:ext cx="5569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5 – Главное меню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980" y="750925"/>
            <a:ext cx="8939486" cy="550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65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45949" y="6280597"/>
            <a:ext cx="542697" cy="279400"/>
          </a:xfrm>
        </p:spPr>
        <p:txBody>
          <a:bodyPr/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CB9EFB5-E8BE-4808-B02F-FF889958180F}"/>
              </a:ext>
            </a:extLst>
          </p:cNvPr>
          <p:cNvSpPr/>
          <p:nvPr/>
        </p:nvSpPr>
        <p:spPr>
          <a:xfrm>
            <a:off x="709286" y="-116796"/>
            <a:ext cx="10240888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 установленных программ</a:t>
            </a:r>
            <a:endParaRPr lang="ru-RU" sz="4000" b="1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92762" y="6280597"/>
            <a:ext cx="5569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1 – Сообщение при установке программ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212" y="886880"/>
            <a:ext cx="8385035" cy="529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1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45949" y="6280597"/>
            <a:ext cx="542697" cy="279400"/>
          </a:xfrm>
        </p:spPr>
        <p:txBody>
          <a:bodyPr/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CB9EFB5-E8BE-4808-B02F-FF889958180F}"/>
              </a:ext>
            </a:extLst>
          </p:cNvPr>
          <p:cNvSpPr/>
          <p:nvPr/>
        </p:nvSpPr>
        <p:spPr>
          <a:xfrm>
            <a:off x="758498" y="23371"/>
            <a:ext cx="10240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 удаления программ</a:t>
            </a:r>
            <a:endParaRPr lang="ru-RU" sz="4000" b="1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86543" y="6280597"/>
            <a:ext cx="5569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2 – Сообщение при удалении программ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5" t="22491" r="21288" b="27811"/>
          <a:stretch/>
        </p:blipFill>
        <p:spPr>
          <a:xfrm>
            <a:off x="872834" y="1187153"/>
            <a:ext cx="10012217" cy="489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1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45949" y="6280597"/>
            <a:ext cx="542697" cy="279400"/>
          </a:xfrm>
        </p:spPr>
        <p:txBody>
          <a:bodyPr/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CB9EFB5-E8BE-4808-B02F-FF889958180F}"/>
              </a:ext>
            </a:extLst>
          </p:cNvPr>
          <p:cNvSpPr/>
          <p:nvPr/>
        </p:nvSpPr>
        <p:spPr>
          <a:xfrm>
            <a:off x="360218" y="-193627"/>
            <a:ext cx="118317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Просмотр дополнительных сведений о ПО и ПК</a:t>
            </a:r>
            <a:endParaRPr lang="ru-RU" sz="4000" b="1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03416" y="6359942"/>
            <a:ext cx="6899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3 – Просмотр дополнительных сведений о ПО и ПК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822036"/>
            <a:ext cx="4921541" cy="5537906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/>
          <a:stretch>
            <a:fillRect/>
          </a:stretch>
        </p:blipFill>
        <p:spPr>
          <a:xfrm>
            <a:off x="5600439" y="901381"/>
            <a:ext cx="6443779" cy="447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1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1145949" y="6280597"/>
            <a:ext cx="542697" cy="279400"/>
          </a:xfrm>
        </p:spPr>
        <p:txBody>
          <a:bodyPr/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CB9EFB5-E8BE-4808-B02F-FF889958180F}"/>
              </a:ext>
            </a:extLst>
          </p:cNvPr>
          <p:cNvSpPr/>
          <p:nvPr/>
        </p:nvSpPr>
        <p:spPr>
          <a:xfrm>
            <a:off x="555299" y="-147494"/>
            <a:ext cx="10240888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sz="4000" b="1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Добавление компьютера</a:t>
            </a:r>
            <a:endParaRPr lang="ru-RU" sz="4000" b="1" dirty="0"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6436" y="6359942"/>
            <a:ext cx="5569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4 – Окно добавления компьютера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8698" y="803457"/>
            <a:ext cx="5200211" cy="551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5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176</TotalTime>
  <Words>286</Words>
  <Application>Microsoft Office PowerPoint</Application>
  <PresentationFormat>Широкоэкранный</PresentationFormat>
  <Paragraphs>57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Wingdings</vt:lpstr>
      <vt:lpstr>Wingdings 3</vt:lpstr>
      <vt:lpstr>Аспект</vt:lpstr>
      <vt:lpstr>Краевое государственное бюджетное профессиональное образовательное  учреждение «Алтайский промышленно-экономический колледж»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Краевое государственное бюджетное профессиональное образовательное  учреждение «Алтайский промышленно-экономический колледж» </dc:title>
  <dc:creator>Марина Субботина</dc:creator>
  <cp:lastModifiedBy>Любовь Александровна Чирская</cp:lastModifiedBy>
  <cp:revision>56</cp:revision>
  <dcterms:created xsi:type="dcterms:W3CDTF">2022-05-23T14:07:20Z</dcterms:created>
  <dcterms:modified xsi:type="dcterms:W3CDTF">2022-06-20T05:10:57Z</dcterms:modified>
</cp:coreProperties>
</file>