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4" r:id="rId5"/>
    <p:sldId id="275" r:id="rId6"/>
    <p:sldId id="272" r:id="rId7"/>
    <p:sldId id="271" r:id="rId8"/>
    <p:sldId id="274" r:id="rId9"/>
    <p:sldId id="270" r:id="rId10"/>
    <p:sldId id="266" r:id="rId11"/>
    <p:sldId id="267" r:id="rId12"/>
    <p:sldId id="27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374" autoAdjust="0"/>
  </p:normalViewPr>
  <p:slideViewPr>
    <p:cSldViewPr snapToGrid="0">
      <p:cViewPr varScale="1">
        <p:scale>
          <a:sx n="65" d="100"/>
          <a:sy n="65" d="100"/>
        </p:scale>
        <p:origin x="14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99434-0B9D-4421-94CB-84745DCBCA58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37578DA9-B774-4FCD-93EB-8CE19C26ACF0}">
      <dgm:prSet/>
      <dgm:spPr/>
      <dgm:t>
        <a:bodyPr/>
        <a:lstStyle/>
        <a:p>
          <a:pPr algn="just" rtl="0"/>
          <a:r>
            <a:rPr lang="en-US" smtClean="0"/>
            <a:t>Мелкая моторика – основа развития психических процессов: внимания, памяти, восприятия, мышления и речи, пространственные преставления.</a:t>
          </a:r>
          <a:endParaRPr lang="ru-RU"/>
        </a:p>
      </dgm:t>
    </dgm:pt>
    <dgm:pt modelId="{B277CBA0-ADBB-4729-8CD8-966518B2DBB5}" type="parTrans" cxnId="{94509333-8F28-4397-B7E3-27A2DDF22EE5}">
      <dgm:prSet/>
      <dgm:spPr/>
      <dgm:t>
        <a:bodyPr/>
        <a:lstStyle/>
        <a:p>
          <a:endParaRPr lang="ru-RU"/>
        </a:p>
      </dgm:t>
    </dgm:pt>
    <dgm:pt modelId="{3C04DBBE-27CD-4C44-985F-DAA562BC1734}" type="sibTrans" cxnId="{94509333-8F28-4397-B7E3-27A2DDF22EE5}">
      <dgm:prSet/>
      <dgm:spPr/>
      <dgm:t>
        <a:bodyPr/>
        <a:lstStyle/>
        <a:p>
          <a:endParaRPr lang="ru-RU"/>
        </a:p>
      </dgm:t>
    </dgm:pt>
    <dgm:pt modelId="{792E6495-6CEF-4037-8C14-69D66F5C5666}" type="pres">
      <dgm:prSet presAssocID="{D0299434-0B9D-4421-94CB-84745DCBCA58}" presName="linear" presStyleCnt="0">
        <dgm:presLayoutVars>
          <dgm:animLvl val="lvl"/>
          <dgm:resizeHandles val="exact"/>
        </dgm:presLayoutVars>
      </dgm:prSet>
      <dgm:spPr/>
    </dgm:pt>
    <dgm:pt modelId="{6EBA3394-BFAF-4FBD-BB07-5C2C64F407F6}" type="pres">
      <dgm:prSet presAssocID="{37578DA9-B774-4FCD-93EB-8CE19C26AC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68E721B-3480-4863-8EB6-4BA9DEC0A1E3}" type="presOf" srcId="{D0299434-0B9D-4421-94CB-84745DCBCA58}" destId="{792E6495-6CEF-4037-8C14-69D66F5C5666}" srcOrd="0" destOrd="0" presId="urn:microsoft.com/office/officeart/2005/8/layout/vList2"/>
    <dgm:cxn modelId="{94509333-8F28-4397-B7E3-27A2DDF22EE5}" srcId="{D0299434-0B9D-4421-94CB-84745DCBCA58}" destId="{37578DA9-B774-4FCD-93EB-8CE19C26ACF0}" srcOrd="0" destOrd="0" parTransId="{B277CBA0-ADBB-4729-8CD8-966518B2DBB5}" sibTransId="{3C04DBBE-27CD-4C44-985F-DAA562BC1734}"/>
    <dgm:cxn modelId="{0BFEFBD8-3205-4570-9329-2D8363044302}" type="presOf" srcId="{37578DA9-B774-4FCD-93EB-8CE19C26ACF0}" destId="{6EBA3394-BFAF-4FBD-BB07-5C2C64F407F6}" srcOrd="0" destOrd="0" presId="urn:microsoft.com/office/officeart/2005/8/layout/vList2"/>
    <dgm:cxn modelId="{4EF72390-A6A2-4BDB-9D69-CE34302EDA7A}" type="presParOf" srcId="{792E6495-6CEF-4037-8C14-69D66F5C5666}" destId="{6EBA3394-BFAF-4FBD-BB07-5C2C64F407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16CD4-477E-4A77-BD0D-6C634DFD088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F87D8D5-1F3E-4B9F-B483-E8B2DE53CC88}">
      <dgm:prSet/>
      <dgm:spPr/>
      <dgm:t>
        <a:bodyPr/>
        <a:lstStyle/>
        <a:p>
          <a:pPr algn="just" rtl="0"/>
          <a:r>
            <a:rPr lang="ru-RU" smtClean="0"/>
            <a:t>Специалисты выделяют 5 направлений:</a:t>
          </a:r>
          <a:endParaRPr lang="ru-RU"/>
        </a:p>
      </dgm:t>
    </dgm:pt>
    <dgm:pt modelId="{2DCDA22E-16C0-4A69-91DD-336EAB30DD63}" type="parTrans" cxnId="{04383EA1-9336-41AA-99E4-09F4E71431C0}">
      <dgm:prSet/>
      <dgm:spPr/>
      <dgm:t>
        <a:bodyPr/>
        <a:lstStyle/>
        <a:p>
          <a:endParaRPr lang="ru-RU"/>
        </a:p>
      </dgm:t>
    </dgm:pt>
    <dgm:pt modelId="{5854048E-43EC-4CA0-A5E3-FA019D32471D}" type="sibTrans" cxnId="{04383EA1-9336-41AA-99E4-09F4E71431C0}">
      <dgm:prSet/>
      <dgm:spPr/>
      <dgm:t>
        <a:bodyPr/>
        <a:lstStyle/>
        <a:p>
          <a:endParaRPr lang="ru-RU"/>
        </a:p>
      </dgm:t>
    </dgm:pt>
    <dgm:pt modelId="{F91CD484-8F3E-4164-A6CD-B316A0BEDF8C}">
      <dgm:prSet custT="1"/>
      <dgm:spPr/>
      <dgm:t>
        <a:bodyPr/>
        <a:lstStyle/>
        <a:p>
          <a:pPr rtl="0"/>
          <a:r>
            <a:rPr lang="ru-RU" sz="1600" dirty="0" smtClean="0"/>
            <a:t>логика и память; </a:t>
          </a:r>
          <a:endParaRPr lang="ru-RU" sz="1600" dirty="0"/>
        </a:p>
      </dgm:t>
    </dgm:pt>
    <dgm:pt modelId="{9F0AF049-E222-4E38-8F43-03E85C0DC6C8}" type="parTrans" cxnId="{66344A8B-9991-47A7-AA53-1C52074FFDB3}">
      <dgm:prSet/>
      <dgm:spPr/>
      <dgm:t>
        <a:bodyPr/>
        <a:lstStyle/>
        <a:p>
          <a:endParaRPr lang="ru-RU"/>
        </a:p>
      </dgm:t>
    </dgm:pt>
    <dgm:pt modelId="{EDB6ED94-C377-40FB-9B24-369CD523B7E7}" type="sibTrans" cxnId="{66344A8B-9991-47A7-AA53-1C52074FFDB3}">
      <dgm:prSet/>
      <dgm:spPr/>
      <dgm:t>
        <a:bodyPr/>
        <a:lstStyle/>
        <a:p>
          <a:endParaRPr lang="ru-RU"/>
        </a:p>
      </dgm:t>
    </dgm:pt>
    <dgm:pt modelId="{3F3135DB-B336-47FE-B70D-936A6D7BDAC1}">
      <dgm:prSet custT="1"/>
      <dgm:spPr/>
      <dgm:t>
        <a:bodyPr/>
        <a:lstStyle/>
        <a:p>
          <a:pPr rtl="0"/>
          <a:r>
            <a:rPr lang="ru-RU" sz="1600" dirty="0" smtClean="0"/>
            <a:t>мелкая моторика рук; </a:t>
          </a:r>
          <a:endParaRPr lang="ru-RU" sz="1600" dirty="0"/>
        </a:p>
      </dgm:t>
    </dgm:pt>
    <dgm:pt modelId="{26A29641-7841-446C-8851-9D8CBE741A3D}" type="parTrans" cxnId="{A04C2D95-C542-43CA-91F3-4DDFE3446161}">
      <dgm:prSet/>
      <dgm:spPr/>
      <dgm:t>
        <a:bodyPr/>
        <a:lstStyle/>
        <a:p>
          <a:endParaRPr lang="ru-RU"/>
        </a:p>
      </dgm:t>
    </dgm:pt>
    <dgm:pt modelId="{2ABCDCD8-E5DD-45D1-BDEA-41528F9D9C0C}" type="sibTrans" cxnId="{A04C2D95-C542-43CA-91F3-4DDFE3446161}">
      <dgm:prSet/>
      <dgm:spPr/>
      <dgm:t>
        <a:bodyPr/>
        <a:lstStyle/>
        <a:p>
          <a:endParaRPr lang="ru-RU"/>
        </a:p>
      </dgm:t>
    </dgm:pt>
    <dgm:pt modelId="{F795527D-ADD8-452E-8132-C41A5ECD490C}">
      <dgm:prSet custT="1"/>
      <dgm:spPr/>
      <dgm:t>
        <a:bodyPr/>
        <a:lstStyle/>
        <a:p>
          <a:pPr rtl="0"/>
          <a:r>
            <a:rPr lang="ru-RU" sz="1600" dirty="0" smtClean="0"/>
            <a:t>счет и чтение; </a:t>
          </a:r>
          <a:endParaRPr lang="ru-RU" sz="1600" dirty="0"/>
        </a:p>
      </dgm:t>
    </dgm:pt>
    <dgm:pt modelId="{5F72A561-8FBE-4D24-967C-0B4DE217CE7D}" type="parTrans" cxnId="{F9D47960-36AC-4A32-B5E6-6E755AA0618B}">
      <dgm:prSet/>
      <dgm:spPr/>
      <dgm:t>
        <a:bodyPr/>
        <a:lstStyle/>
        <a:p>
          <a:endParaRPr lang="ru-RU"/>
        </a:p>
      </dgm:t>
    </dgm:pt>
    <dgm:pt modelId="{AECFCA4E-9D74-4D6F-92D4-14A984181543}" type="sibTrans" cxnId="{F9D47960-36AC-4A32-B5E6-6E755AA0618B}">
      <dgm:prSet/>
      <dgm:spPr/>
      <dgm:t>
        <a:bodyPr/>
        <a:lstStyle/>
        <a:p>
          <a:endParaRPr lang="ru-RU"/>
        </a:p>
      </dgm:t>
    </dgm:pt>
    <dgm:pt modelId="{2FD25AFF-6743-4FD7-AA11-30843FC85639}">
      <dgm:prSet custT="1"/>
      <dgm:spPr/>
      <dgm:t>
        <a:bodyPr/>
        <a:lstStyle/>
        <a:p>
          <a:pPr rtl="0"/>
          <a:r>
            <a:rPr lang="ru-RU" sz="1600" dirty="0" smtClean="0"/>
            <a:t>объемное восприятие и фантазия;</a:t>
          </a:r>
          <a:endParaRPr lang="ru-RU" sz="1600" dirty="0"/>
        </a:p>
      </dgm:t>
    </dgm:pt>
    <dgm:pt modelId="{C2654150-B6C5-4C73-9E79-F28EEB36F2D5}" type="parTrans" cxnId="{6F8C592A-739D-4534-A571-59D31BA08EB7}">
      <dgm:prSet/>
      <dgm:spPr/>
      <dgm:t>
        <a:bodyPr/>
        <a:lstStyle/>
        <a:p>
          <a:endParaRPr lang="ru-RU"/>
        </a:p>
      </dgm:t>
    </dgm:pt>
    <dgm:pt modelId="{AD5FC923-3D3B-4623-B1C6-305939C0BDA1}" type="sibTrans" cxnId="{6F8C592A-739D-4534-A571-59D31BA08EB7}">
      <dgm:prSet/>
      <dgm:spPr/>
      <dgm:t>
        <a:bodyPr/>
        <a:lstStyle/>
        <a:p>
          <a:endParaRPr lang="ru-RU"/>
        </a:p>
      </dgm:t>
    </dgm:pt>
    <dgm:pt modelId="{9AB4E1A8-1FBC-4B12-95FE-45BCFCCBB6ED}">
      <dgm:prSet custT="1"/>
      <dgm:spPr/>
      <dgm:t>
        <a:bodyPr/>
        <a:lstStyle/>
        <a:p>
          <a:pPr rtl="0"/>
          <a:r>
            <a:rPr lang="ru-RU" sz="1600" dirty="0" smtClean="0"/>
            <a:t>музыкальный слух и художественный вкус.</a:t>
          </a:r>
          <a:endParaRPr lang="ru-RU" sz="1600" dirty="0"/>
        </a:p>
      </dgm:t>
    </dgm:pt>
    <dgm:pt modelId="{95CA56CD-68B8-4AD7-B867-31D6357485C9}" type="parTrans" cxnId="{0E15296A-5CE1-411B-878B-52E51E3A3FC7}">
      <dgm:prSet/>
      <dgm:spPr/>
      <dgm:t>
        <a:bodyPr/>
        <a:lstStyle/>
        <a:p>
          <a:endParaRPr lang="ru-RU"/>
        </a:p>
      </dgm:t>
    </dgm:pt>
    <dgm:pt modelId="{14DB8D69-2769-400B-9ED2-46AC078C6F20}" type="sibTrans" cxnId="{0E15296A-5CE1-411B-878B-52E51E3A3FC7}">
      <dgm:prSet/>
      <dgm:spPr/>
      <dgm:t>
        <a:bodyPr/>
        <a:lstStyle/>
        <a:p>
          <a:endParaRPr lang="ru-RU"/>
        </a:p>
      </dgm:t>
    </dgm:pt>
    <dgm:pt modelId="{96FE97EB-241D-4E1E-89E4-D4C812777391}" type="pres">
      <dgm:prSet presAssocID="{54E16CD4-477E-4A77-BD0D-6C634DFD08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16B42B-BCEA-4E04-844C-32C2FFDA67A3}" type="pres">
      <dgm:prSet presAssocID="{5F87D8D5-1F3E-4B9F-B483-E8B2DE53CC88}" presName="parentText" presStyleLbl="node1" presStyleIdx="0" presStyleCnt="1" custScaleY="31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D39F8-FA87-4503-87FA-C9519BA9AFC9}" type="pres">
      <dgm:prSet presAssocID="{5F87D8D5-1F3E-4B9F-B483-E8B2DE53CC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19BAC-86A2-4201-8072-4131C9F9B2AA}" type="presOf" srcId="{F795527D-ADD8-452E-8132-C41A5ECD490C}" destId="{E60D39F8-FA87-4503-87FA-C9519BA9AFC9}" srcOrd="0" destOrd="2" presId="urn:microsoft.com/office/officeart/2005/8/layout/vList2"/>
    <dgm:cxn modelId="{F5AA8FD3-0316-4274-B603-AFEA879D47D0}" type="presOf" srcId="{F91CD484-8F3E-4164-A6CD-B316A0BEDF8C}" destId="{E60D39F8-FA87-4503-87FA-C9519BA9AFC9}" srcOrd="0" destOrd="0" presId="urn:microsoft.com/office/officeart/2005/8/layout/vList2"/>
    <dgm:cxn modelId="{66344A8B-9991-47A7-AA53-1C52074FFDB3}" srcId="{5F87D8D5-1F3E-4B9F-B483-E8B2DE53CC88}" destId="{F91CD484-8F3E-4164-A6CD-B316A0BEDF8C}" srcOrd="0" destOrd="0" parTransId="{9F0AF049-E222-4E38-8F43-03E85C0DC6C8}" sibTransId="{EDB6ED94-C377-40FB-9B24-369CD523B7E7}"/>
    <dgm:cxn modelId="{A04C2D95-C542-43CA-91F3-4DDFE3446161}" srcId="{5F87D8D5-1F3E-4B9F-B483-E8B2DE53CC88}" destId="{3F3135DB-B336-47FE-B70D-936A6D7BDAC1}" srcOrd="1" destOrd="0" parTransId="{26A29641-7841-446C-8851-9D8CBE741A3D}" sibTransId="{2ABCDCD8-E5DD-45D1-BDEA-41528F9D9C0C}"/>
    <dgm:cxn modelId="{0E15296A-5CE1-411B-878B-52E51E3A3FC7}" srcId="{5F87D8D5-1F3E-4B9F-B483-E8B2DE53CC88}" destId="{9AB4E1A8-1FBC-4B12-95FE-45BCFCCBB6ED}" srcOrd="4" destOrd="0" parTransId="{95CA56CD-68B8-4AD7-B867-31D6357485C9}" sibTransId="{14DB8D69-2769-400B-9ED2-46AC078C6F20}"/>
    <dgm:cxn modelId="{6F8C592A-739D-4534-A571-59D31BA08EB7}" srcId="{5F87D8D5-1F3E-4B9F-B483-E8B2DE53CC88}" destId="{2FD25AFF-6743-4FD7-AA11-30843FC85639}" srcOrd="3" destOrd="0" parTransId="{C2654150-B6C5-4C73-9E79-F28EEB36F2D5}" sibTransId="{AD5FC923-3D3B-4623-B1C6-305939C0BDA1}"/>
    <dgm:cxn modelId="{1E643B8D-DF1E-48A2-B880-15E04CC800F9}" type="presOf" srcId="{3F3135DB-B336-47FE-B70D-936A6D7BDAC1}" destId="{E60D39F8-FA87-4503-87FA-C9519BA9AFC9}" srcOrd="0" destOrd="1" presId="urn:microsoft.com/office/officeart/2005/8/layout/vList2"/>
    <dgm:cxn modelId="{376C9B26-0238-46F8-9433-EA226AFBED08}" type="presOf" srcId="{5F87D8D5-1F3E-4B9F-B483-E8B2DE53CC88}" destId="{7716B42B-BCEA-4E04-844C-32C2FFDA67A3}" srcOrd="0" destOrd="0" presId="urn:microsoft.com/office/officeart/2005/8/layout/vList2"/>
    <dgm:cxn modelId="{3FD1C84B-0945-434A-9AD9-4102D099513D}" type="presOf" srcId="{9AB4E1A8-1FBC-4B12-95FE-45BCFCCBB6ED}" destId="{E60D39F8-FA87-4503-87FA-C9519BA9AFC9}" srcOrd="0" destOrd="4" presId="urn:microsoft.com/office/officeart/2005/8/layout/vList2"/>
    <dgm:cxn modelId="{4287152B-BA1F-4EB2-9EB7-4E0D3925A261}" type="presOf" srcId="{2FD25AFF-6743-4FD7-AA11-30843FC85639}" destId="{E60D39F8-FA87-4503-87FA-C9519BA9AFC9}" srcOrd="0" destOrd="3" presId="urn:microsoft.com/office/officeart/2005/8/layout/vList2"/>
    <dgm:cxn modelId="{60D8A8F1-DAC2-472C-9E2C-DB31CE71D30C}" type="presOf" srcId="{54E16CD4-477E-4A77-BD0D-6C634DFD0887}" destId="{96FE97EB-241D-4E1E-89E4-D4C812777391}" srcOrd="0" destOrd="0" presId="urn:microsoft.com/office/officeart/2005/8/layout/vList2"/>
    <dgm:cxn modelId="{04383EA1-9336-41AA-99E4-09F4E71431C0}" srcId="{54E16CD4-477E-4A77-BD0D-6C634DFD0887}" destId="{5F87D8D5-1F3E-4B9F-B483-E8B2DE53CC88}" srcOrd="0" destOrd="0" parTransId="{2DCDA22E-16C0-4A69-91DD-336EAB30DD63}" sibTransId="{5854048E-43EC-4CA0-A5E3-FA019D32471D}"/>
    <dgm:cxn modelId="{F9D47960-36AC-4A32-B5E6-6E755AA0618B}" srcId="{5F87D8D5-1F3E-4B9F-B483-E8B2DE53CC88}" destId="{F795527D-ADD8-452E-8132-C41A5ECD490C}" srcOrd="2" destOrd="0" parTransId="{5F72A561-8FBE-4D24-967C-0B4DE217CE7D}" sibTransId="{AECFCA4E-9D74-4D6F-92D4-14A984181543}"/>
    <dgm:cxn modelId="{33D37C66-F657-486F-A915-ED04D1F91E62}" type="presParOf" srcId="{96FE97EB-241D-4E1E-89E4-D4C812777391}" destId="{7716B42B-BCEA-4E04-844C-32C2FFDA67A3}" srcOrd="0" destOrd="0" presId="urn:microsoft.com/office/officeart/2005/8/layout/vList2"/>
    <dgm:cxn modelId="{D924AA8F-1907-4C84-BFAF-E790ED6933E4}" type="presParOf" srcId="{96FE97EB-241D-4E1E-89E4-D4C812777391}" destId="{E60D39F8-FA87-4503-87FA-C9519BA9AFC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9BD5B-F0FC-4BA4-9854-63B75255DAC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ru-RU"/>
        </a:p>
      </dgm:t>
    </dgm:pt>
    <dgm:pt modelId="{64ADFBEF-F9B9-4280-B01F-E719855E52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Присутствие области для рисования;</a:t>
          </a:r>
        </a:p>
      </dgm:t>
    </dgm:pt>
    <dgm:pt modelId="{8BA85568-8086-470E-B9D1-DDBF82DF4F2C}" type="parTrans" cxnId="{8E9AF5C4-BA33-4564-832E-5918857197FE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05398-38A0-4A9F-B19D-1ECC28478BF0}" type="sibTrans" cxnId="{8E9AF5C4-BA33-4564-832E-5918857197FE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595AD-B07F-4C2D-BE3F-E3EFA49F9C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Наличие изображений для примера;</a:t>
          </a:r>
        </a:p>
      </dgm:t>
    </dgm:pt>
    <dgm:pt modelId="{64E2C6B6-F004-4456-887B-E191E41490FE}" type="parTrans" cxnId="{D7BB5861-98B9-419C-B97C-B8924FD5C118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92099-DC7E-40BF-84E4-1B10810BBF1A}" type="sibTrans" cxnId="{D7BB5861-98B9-419C-B97C-B8924FD5C118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5A6E1-6CC0-4653-A650-C3713EA122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связи между программной и аппаратной части по беспроводной связи на небольшом расстоянии с быстрой передачей данных;</a:t>
          </a:r>
        </a:p>
      </dgm:t>
    </dgm:pt>
    <dgm:pt modelId="{8E1B6F25-E99C-4CE9-9E79-A739571C5245}" type="parTrans" cxnId="{684B9F82-DE2D-495F-A876-6C951A411C6C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FC5CB-9524-40EE-AEDD-7224FFB5A4A0}" type="sibTrans" cxnId="{684B9F82-DE2D-495F-A876-6C951A411C6C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936B8-AC0D-4F3E-8094-B05A6E2B14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Питание аппаратной части должно осуществляться от сети 220В.</a:t>
          </a:r>
        </a:p>
      </dgm:t>
    </dgm:pt>
    <dgm:pt modelId="{1BAE6475-59A6-4267-9B8B-3B4DCCA7D09F}" type="parTrans" cxnId="{0C9CDEA4-0265-4D55-ACD9-A9E1FD02222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41155-9F84-4FB8-9BC5-CF00740A0D26}" type="sibTrans" cxnId="{0C9CDEA4-0265-4D55-ACD9-A9E1FD022224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E2C90-9FD9-4464-8425-9D08DC5184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Микроконтроллер способный поддержать работу 256 светодиодов одновременно;</a:t>
          </a:r>
        </a:p>
      </dgm:t>
    </dgm:pt>
    <dgm:pt modelId="{B4CB6F1E-FF3F-4860-A4D2-AF3B2952ACA4}" type="parTrans" cxnId="{D2D512AD-1DE6-46DA-87D4-6886BD79FDE0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39ADF-C586-4CF0-8FC5-E28A7222D9B4}" type="sibTrans" cxnId="{D2D512AD-1DE6-46DA-87D4-6886BD79FDE0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A766B-A2DA-423C-9634-8E9D884AE3AE}" type="pres">
      <dgm:prSet presAssocID="{2789BD5B-F0FC-4BA4-9854-63B75255DAC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E842F-02F7-44A1-8770-E38128FD965A}" type="pres">
      <dgm:prSet presAssocID="{2789BD5B-F0FC-4BA4-9854-63B75255DACF}" presName="container" presStyleCnt="0">
        <dgm:presLayoutVars>
          <dgm:dir/>
          <dgm:resizeHandles val="exact"/>
        </dgm:presLayoutVars>
      </dgm:prSet>
      <dgm:spPr/>
    </dgm:pt>
    <dgm:pt modelId="{906D716F-EF2A-482B-AF83-999D80729F05}" type="pres">
      <dgm:prSet presAssocID="{64ADFBEF-F9B9-4280-B01F-E719855E52ED}" presName="compNode" presStyleCnt="0"/>
      <dgm:spPr/>
    </dgm:pt>
    <dgm:pt modelId="{3467FB9E-9A47-484D-918C-FA3A293AD9D6}" type="pres">
      <dgm:prSet presAssocID="{64ADFBEF-F9B9-4280-B01F-E719855E52ED}" presName="iconBgRect" presStyleLbl="bgShp" presStyleIdx="0" presStyleCnt="5"/>
      <dgm:spPr>
        <a:solidFill>
          <a:srgbClr val="002060"/>
        </a:solidFill>
      </dgm:spPr>
    </dgm:pt>
    <dgm:pt modelId="{AF86F205-2C7D-4282-9299-8C6AD1ED469F}" type="pres">
      <dgm:prSet presAssocID="{64ADFBEF-F9B9-4280-B01F-E719855E52ED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6737D3B-F83A-4996-AB45-30B81B70886D}" type="pres">
      <dgm:prSet presAssocID="{64ADFBEF-F9B9-4280-B01F-E719855E52ED}" presName="spaceRect" presStyleCnt="0"/>
      <dgm:spPr/>
    </dgm:pt>
    <dgm:pt modelId="{89ACB79D-42C9-47C9-A16E-F948CE65CD6F}" type="pres">
      <dgm:prSet presAssocID="{64ADFBEF-F9B9-4280-B01F-E719855E52ED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8C33C4E-16AA-4775-A9FD-D3F59A15383C}" type="pres">
      <dgm:prSet presAssocID="{4F805398-38A0-4A9F-B19D-1ECC28478B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81D016-06D6-4B65-85CA-DF1B15C03751}" type="pres">
      <dgm:prSet presAssocID="{2AA595AD-B07F-4C2D-BE3F-E3EFA49F9CA3}" presName="compNode" presStyleCnt="0"/>
      <dgm:spPr/>
    </dgm:pt>
    <dgm:pt modelId="{E293F2DA-0136-4956-B9C9-8B57A4A69655}" type="pres">
      <dgm:prSet presAssocID="{2AA595AD-B07F-4C2D-BE3F-E3EFA49F9CA3}" presName="iconBgRect" presStyleLbl="bgShp" presStyleIdx="1" presStyleCnt="5"/>
      <dgm:spPr>
        <a:solidFill>
          <a:srgbClr val="002060"/>
        </a:solidFill>
      </dgm:spPr>
    </dgm:pt>
    <dgm:pt modelId="{45CEAE7C-F24E-42F9-92A1-8D2E890E94AD}" type="pres">
      <dgm:prSet presAssocID="{2AA595AD-B07F-4C2D-BE3F-E3EFA49F9CA3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onfetti Ball"/>
        </a:ext>
      </dgm:extLst>
    </dgm:pt>
    <dgm:pt modelId="{EC58E3FB-27C2-473E-A826-2E7EE67B8236}" type="pres">
      <dgm:prSet presAssocID="{2AA595AD-B07F-4C2D-BE3F-E3EFA49F9CA3}" presName="spaceRect" presStyleCnt="0"/>
      <dgm:spPr/>
    </dgm:pt>
    <dgm:pt modelId="{0948B054-7749-4BA0-B1CB-A9A3E225822C}" type="pres">
      <dgm:prSet presAssocID="{2AA595AD-B07F-4C2D-BE3F-E3EFA49F9CA3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6699107-5696-4F59-966E-841FD5E477D5}" type="pres">
      <dgm:prSet presAssocID="{63792099-DC7E-40BF-84E4-1B10810BBF1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CAF040-D436-4FB0-96CF-24386FE3851C}" type="pres">
      <dgm:prSet presAssocID="{F005A6E1-6CC0-4653-A650-C3713EA122EE}" presName="compNode" presStyleCnt="0"/>
      <dgm:spPr/>
    </dgm:pt>
    <dgm:pt modelId="{C15EBA95-674B-4F94-89D3-049665E6F13B}" type="pres">
      <dgm:prSet presAssocID="{F005A6E1-6CC0-4653-A650-C3713EA122EE}" presName="iconBgRect" presStyleLbl="bgShp" presStyleIdx="2" presStyleCnt="5"/>
      <dgm:spPr>
        <a:solidFill>
          <a:srgbClr val="002060"/>
        </a:solidFill>
      </dgm:spPr>
    </dgm:pt>
    <dgm:pt modelId="{EC0F6CE0-0063-458A-A786-81FDD44CE678}" type="pres">
      <dgm:prSet presAssocID="{F005A6E1-6CC0-4653-A650-C3713EA122EE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Link"/>
        </a:ext>
      </dgm:extLst>
    </dgm:pt>
    <dgm:pt modelId="{AB6A1EA0-6278-40BA-B215-D0BF3452010F}" type="pres">
      <dgm:prSet presAssocID="{F005A6E1-6CC0-4653-A650-C3713EA122EE}" presName="spaceRect" presStyleCnt="0"/>
      <dgm:spPr/>
    </dgm:pt>
    <dgm:pt modelId="{D32F0BF0-2125-457C-8D9D-BD3B03A64278}" type="pres">
      <dgm:prSet presAssocID="{F005A6E1-6CC0-4653-A650-C3713EA122EE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3F75E3AC-DBCA-4D80-B5BA-DC593BE4334A}" type="pres">
      <dgm:prSet presAssocID="{FD8FC5CB-9524-40EE-AEDD-7224FFB5A4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FEEFB4-DFEE-4979-8B12-971F9C4D6351}" type="pres">
      <dgm:prSet presAssocID="{CF8936B8-AC0D-4F3E-8094-B05A6E2B140E}" presName="compNode" presStyleCnt="0"/>
      <dgm:spPr/>
    </dgm:pt>
    <dgm:pt modelId="{64C12A50-D640-45E4-A514-83652D422792}" type="pres">
      <dgm:prSet presAssocID="{CF8936B8-AC0D-4F3E-8094-B05A6E2B140E}" presName="iconBgRect" presStyleLbl="bgShp" presStyleIdx="3" presStyleCnt="5"/>
      <dgm:spPr>
        <a:solidFill>
          <a:srgbClr val="002060"/>
        </a:solidFill>
      </dgm:spPr>
    </dgm:pt>
    <dgm:pt modelId="{DF8B7373-B2EF-4AB7-9AEA-29605E44D679}" type="pres">
      <dgm:prSet presAssocID="{CF8936B8-AC0D-4F3E-8094-B05A6E2B140E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FB696D70-E056-4DF0-8B1A-265D11AFAF5B}" type="pres">
      <dgm:prSet presAssocID="{CF8936B8-AC0D-4F3E-8094-B05A6E2B140E}" presName="spaceRect" presStyleCnt="0"/>
      <dgm:spPr/>
    </dgm:pt>
    <dgm:pt modelId="{A8877999-6539-4119-9218-11D6011218CE}" type="pres">
      <dgm:prSet presAssocID="{CF8936B8-AC0D-4F3E-8094-B05A6E2B140E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48D380F-AE48-4B0F-A598-277F85B9D4D3}" type="pres">
      <dgm:prSet presAssocID="{FD041155-9F84-4FB8-9BC5-CF00740A0D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B3746E-E2F8-43CF-940A-6673E9FFF17E}" type="pres">
      <dgm:prSet presAssocID="{ADCE2C90-9FD9-4464-8425-9D08DC518431}" presName="compNode" presStyleCnt="0"/>
      <dgm:spPr/>
    </dgm:pt>
    <dgm:pt modelId="{3DBA0FBE-FE19-4BC7-92DD-ECD40028CBDE}" type="pres">
      <dgm:prSet presAssocID="{ADCE2C90-9FD9-4464-8425-9D08DC518431}" presName="iconBgRect" presStyleLbl="bgShp" presStyleIdx="4" presStyleCnt="5"/>
      <dgm:spPr>
        <a:solidFill>
          <a:srgbClr val="002060"/>
        </a:solidFill>
      </dgm:spPr>
    </dgm:pt>
    <dgm:pt modelId="{60584D84-A281-4830-8D3F-5B4E404CFD44}" type="pres">
      <dgm:prSet presAssocID="{ADCE2C90-9FD9-4464-8425-9D08DC518431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E4B02D-5FC1-4CD4-A404-DDFD9868B4AA}" type="pres">
      <dgm:prSet presAssocID="{ADCE2C90-9FD9-4464-8425-9D08DC518431}" presName="spaceRect" presStyleCnt="0"/>
      <dgm:spPr/>
    </dgm:pt>
    <dgm:pt modelId="{CE412F03-A0CC-4E0D-BC7E-D9F17B206DEA}" type="pres">
      <dgm:prSet presAssocID="{ADCE2C90-9FD9-4464-8425-9D08DC518431}" presName="textRect" presStyleLbl="revTx" presStyleIdx="4" presStyleCnt="5" custScaleX="148070" custLinFactNeighborX="22410" custLinFactNeighborY="1867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080B3-9392-48F0-BC4D-DAD5EDE0B845}" type="presOf" srcId="{ADCE2C90-9FD9-4464-8425-9D08DC518431}" destId="{CE412F03-A0CC-4E0D-BC7E-D9F17B206DEA}" srcOrd="0" destOrd="0" presId="urn:microsoft.com/office/officeart/2018/2/layout/IconCircleList"/>
    <dgm:cxn modelId="{D2D512AD-1DE6-46DA-87D4-6886BD79FDE0}" srcId="{2789BD5B-F0FC-4BA4-9854-63B75255DACF}" destId="{ADCE2C90-9FD9-4464-8425-9D08DC518431}" srcOrd="4" destOrd="0" parTransId="{B4CB6F1E-FF3F-4860-A4D2-AF3B2952ACA4}" sibTransId="{8A439ADF-C586-4CF0-8FC5-E28A7222D9B4}"/>
    <dgm:cxn modelId="{8E9AF5C4-BA33-4564-832E-5918857197FE}" srcId="{2789BD5B-F0FC-4BA4-9854-63B75255DACF}" destId="{64ADFBEF-F9B9-4280-B01F-E719855E52ED}" srcOrd="0" destOrd="0" parTransId="{8BA85568-8086-470E-B9D1-DDBF82DF4F2C}" sibTransId="{4F805398-38A0-4A9F-B19D-1ECC28478BF0}"/>
    <dgm:cxn modelId="{D7BB5861-98B9-419C-B97C-B8924FD5C118}" srcId="{2789BD5B-F0FC-4BA4-9854-63B75255DACF}" destId="{2AA595AD-B07F-4C2D-BE3F-E3EFA49F9CA3}" srcOrd="1" destOrd="0" parTransId="{64E2C6B6-F004-4456-887B-E191E41490FE}" sibTransId="{63792099-DC7E-40BF-84E4-1B10810BBF1A}"/>
    <dgm:cxn modelId="{4F98D4C8-F98C-4E02-8602-F629833CC3D3}" type="presOf" srcId="{63792099-DC7E-40BF-84E4-1B10810BBF1A}" destId="{16699107-5696-4F59-966E-841FD5E477D5}" srcOrd="0" destOrd="0" presId="urn:microsoft.com/office/officeart/2018/2/layout/IconCircleList"/>
    <dgm:cxn modelId="{414A43FF-4A3E-4F97-A7A5-CFC46BF6DA99}" type="presOf" srcId="{CF8936B8-AC0D-4F3E-8094-B05A6E2B140E}" destId="{A8877999-6539-4119-9218-11D6011218CE}" srcOrd="0" destOrd="0" presId="urn:microsoft.com/office/officeart/2018/2/layout/IconCircleList"/>
    <dgm:cxn modelId="{AC775814-27C0-445C-9348-40D49282B4CD}" type="presOf" srcId="{FD8FC5CB-9524-40EE-AEDD-7224FFB5A4A0}" destId="{3F75E3AC-DBCA-4D80-B5BA-DC593BE4334A}" srcOrd="0" destOrd="0" presId="urn:microsoft.com/office/officeart/2018/2/layout/IconCircleList"/>
    <dgm:cxn modelId="{684B9F82-DE2D-495F-A876-6C951A411C6C}" srcId="{2789BD5B-F0FC-4BA4-9854-63B75255DACF}" destId="{F005A6E1-6CC0-4653-A650-C3713EA122EE}" srcOrd="2" destOrd="0" parTransId="{8E1B6F25-E99C-4CE9-9E79-A739571C5245}" sibTransId="{FD8FC5CB-9524-40EE-AEDD-7224FFB5A4A0}"/>
    <dgm:cxn modelId="{69651926-CED2-42AF-9153-7E7C88ECBB0C}" type="presOf" srcId="{F005A6E1-6CC0-4653-A650-C3713EA122EE}" destId="{D32F0BF0-2125-457C-8D9D-BD3B03A64278}" srcOrd="0" destOrd="0" presId="urn:microsoft.com/office/officeart/2018/2/layout/IconCircleList"/>
    <dgm:cxn modelId="{FFF3447B-D34B-4C77-9431-118AF8A05E34}" type="presOf" srcId="{64ADFBEF-F9B9-4280-B01F-E719855E52ED}" destId="{89ACB79D-42C9-47C9-A16E-F948CE65CD6F}" srcOrd="0" destOrd="0" presId="urn:microsoft.com/office/officeart/2018/2/layout/IconCircleList"/>
    <dgm:cxn modelId="{0C9CDEA4-0265-4D55-ACD9-A9E1FD022224}" srcId="{2789BD5B-F0FC-4BA4-9854-63B75255DACF}" destId="{CF8936B8-AC0D-4F3E-8094-B05A6E2B140E}" srcOrd="3" destOrd="0" parTransId="{1BAE6475-59A6-4267-9B8B-3B4DCCA7D09F}" sibTransId="{FD041155-9F84-4FB8-9BC5-CF00740A0D26}"/>
    <dgm:cxn modelId="{6FC0D9A0-2EF6-46D0-A1A2-0587DA0EB721}" type="presOf" srcId="{2AA595AD-B07F-4C2D-BE3F-E3EFA49F9CA3}" destId="{0948B054-7749-4BA0-B1CB-A9A3E225822C}" srcOrd="0" destOrd="0" presId="urn:microsoft.com/office/officeart/2018/2/layout/IconCircleList"/>
    <dgm:cxn modelId="{1243342D-7FA0-43BF-93C6-0FA3D14B0889}" type="presOf" srcId="{2789BD5B-F0FC-4BA4-9854-63B75255DACF}" destId="{DC2A766B-A2DA-423C-9634-8E9D884AE3AE}" srcOrd="0" destOrd="0" presId="urn:microsoft.com/office/officeart/2018/2/layout/IconCircleList"/>
    <dgm:cxn modelId="{C1E05EA5-0D47-4A01-A61D-D746BB4E5CF1}" type="presOf" srcId="{4F805398-38A0-4A9F-B19D-1ECC28478BF0}" destId="{F8C33C4E-16AA-4775-A9FD-D3F59A15383C}" srcOrd="0" destOrd="0" presId="urn:microsoft.com/office/officeart/2018/2/layout/IconCircleList"/>
    <dgm:cxn modelId="{393AD973-5DEF-44E3-8820-3696F14F5754}" type="presOf" srcId="{FD041155-9F84-4FB8-9BC5-CF00740A0D26}" destId="{948D380F-AE48-4B0F-A598-277F85B9D4D3}" srcOrd="0" destOrd="0" presId="urn:microsoft.com/office/officeart/2018/2/layout/IconCircleList"/>
    <dgm:cxn modelId="{00508585-08F6-4EC5-B8E3-7833F5A1699E}" type="presParOf" srcId="{DC2A766B-A2DA-423C-9634-8E9D884AE3AE}" destId="{DACE842F-02F7-44A1-8770-E38128FD965A}" srcOrd="0" destOrd="0" presId="urn:microsoft.com/office/officeart/2018/2/layout/IconCircleList"/>
    <dgm:cxn modelId="{394F79FE-E61F-4A30-9EFF-31581E360080}" type="presParOf" srcId="{DACE842F-02F7-44A1-8770-E38128FD965A}" destId="{906D716F-EF2A-482B-AF83-999D80729F05}" srcOrd="0" destOrd="0" presId="urn:microsoft.com/office/officeart/2018/2/layout/IconCircleList"/>
    <dgm:cxn modelId="{08C814FE-ED4E-4D09-9D2A-2E8AE7BA4525}" type="presParOf" srcId="{906D716F-EF2A-482B-AF83-999D80729F05}" destId="{3467FB9E-9A47-484D-918C-FA3A293AD9D6}" srcOrd="0" destOrd="0" presId="urn:microsoft.com/office/officeart/2018/2/layout/IconCircleList"/>
    <dgm:cxn modelId="{E808D8E6-8AEF-4EB3-92A2-EDE00E60023C}" type="presParOf" srcId="{906D716F-EF2A-482B-AF83-999D80729F05}" destId="{AF86F205-2C7D-4282-9299-8C6AD1ED469F}" srcOrd="1" destOrd="0" presId="urn:microsoft.com/office/officeart/2018/2/layout/IconCircleList"/>
    <dgm:cxn modelId="{7FFE42EF-BBE1-48F2-AE37-E71CFB3A9224}" type="presParOf" srcId="{906D716F-EF2A-482B-AF83-999D80729F05}" destId="{26737D3B-F83A-4996-AB45-30B81B70886D}" srcOrd="2" destOrd="0" presId="urn:microsoft.com/office/officeart/2018/2/layout/IconCircleList"/>
    <dgm:cxn modelId="{C9D886BD-21BD-4BF7-BB29-563CAE1843DE}" type="presParOf" srcId="{906D716F-EF2A-482B-AF83-999D80729F05}" destId="{89ACB79D-42C9-47C9-A16E-F948CE65CD6F}" srcOrd="3" destOrd="0" presId="urn:microsoft.com/office/officeart/2018/2/layout/IconCircleList"/>
    <dgm:cxn modelId="{A48E25A0-5D39-46FC-A35F-2C5A109CEFDD}" type="presParOf" srcId="{DACE842F-02F7-44A1-8770-E38128FD965A}" destId="{F8C33C4E-16AA-4775-A9FD-D3F59A15383C}" srcOrd="1" destOrd="0" presId="urn:microsoft.com/office/officeart/2018/2/layout/IconCircleList"/>
    <dgm:cxn modelId="{C9A4F0CE-E9CE-4350-9E15-499CD18376AC}" type="presParOf" srcId="{DACE842F-02F7-44A1-8770-E38128FD965A}" destId="{3C81D016-06D6-4B65-85CA-DF1B15C03751}" srcOrd="2" destOrd="0" presId="urn:microsoft.com/office/officeart/2018/2/layout/IconCircleList"/>
    <dgm:cxn modelId="{A13FCA1E-1834-464F-98BB-30CA974BBA07}" type="presParOf" srcId="{3C81D016-06D6-4B65-85CA-DF1B15C03751}" destId="{E293F2DA-0136-4956-B9C9-8B57A4A69655}" srcOrd="0" destOrd="0" presId="urn:microsoft.com/office/officeart/2018/2/layout/IconCircleList"/>
    <dgm:cxn modelId="{455F020F-5DC3-4B77-8388-7B0E1219DFDC}" type="presParOf" srcId="{3C81D016-06D6-4B65-85CA-DF1B15C03751}" destId="{45CEAE7C-F24E-42F9-92A1-8D2E890E94AD}" srcOrd="1" destOrd="0" presId="urn:microsoft.com/office/officeart/2018/2/layout/IconCircleList"/>
    <dgm:cxn modelId="{31E543BC-23EB-492B-B6D2-49DCCC555FFB}" type="presParOf" srcId="{3C81D016-06D6-4B65-85CA-DF1B15C03751}" destId="{EC58E3FB-27C2-473E-A826-2E7EE67B8236}" srcOrd="2" destOrd="0" presId="urn:microsoft.com/office/officeart/2018/2/layout/IconCircleList"/>
    <dgm:cxn modelId="{B8A281ED-4F1B-4B4B-B958-D3802E30246E}" type="presParOf" srcId="{3C81D016-06D6-4B65-85CA-DF1B15C03751}" destId="{0948B054-7749-4BA0-B1CB-A9A3E225822C}" srcOrd="3" destOrd="0" presId="urn:microsoft.com/office/officeart/2018/2/layout/IconCircleList"/>
    <dgm:cxn modelId="{6E66E3EF-D9A2-4D45-B42E-731564636393}" type="presParOf" srcId="{DACE842F-02F7-44A1-8770-E38128FD965A}" destId="{16699107-5696-4F59-966E-841FD5E477D5}" srcOrd="3" destOrd="0" presId="urn:microsoft.com/office/officeart/2018/2/layout/IconCircleList"/>
    <dgm:cxn modelId="{51E09EE2-DFA4-44ED-8E51-E78CF778DEA2}" type="presParOf" srcId="{DACE842F-02F7-44A1-8770-E38128FD965A}" destId="{F4CAF040-D436-4FB0-96CF-24386FE3851C}" srcOrd="4" destOrd="0" presId="urn:microsoft.com/office/officeart/2018/2/layout/IconCircleList"/>
    <dgm:cxn modelId="{7BB4939E-29DC-423D-9435-B3CFA092C74B}" type="presParOf" srcId="{F4CAF040-D436-4FB0-96CF-24386FE3851C}" destId="{C15EBA95-674B-4F94-89D3-049665E6F13B}" srcOrd="0" destOrd="0" presId="urn:microsoft.com/office/officeart/2018/2/layout/IconCircleList"/>
    <dgm:cxn modelId="{9A246AC5-56E8-4EF5-A241-3AEF3ADF20E8}" type="presParOf" srcId="{F4CAF040-D436-4FB0-96CF-24386FE3851C}" destId="{EC0F6CE0-0063-458A-A786-81FDD44CE678}" srcOrd="1" destOrd="0" presId="urn:microsoft.com/office/officeart/2018/2/layout/IconCircleList"/>
    <dgm:cxn modelId="{C00941A6-4A2B-48A5-83F0-FB5FA9836CC4}" type="presParOf" srcId="{F4CAF040-D436-4FB0-96CF-24386FE3851C}" destId="{AB6A1EA0-6278-40BA-B215-D0BF3452010F}" srcOrd="2" destOrd="0" presId="urn:microsoft.com/office/officeart/2018/2/layout/IconCircleList"/>
    <dgm:cxn modelId="{31D31FC8-6C39-4BF8-90FD-2146006AA091}" type="presParOf" srcId="{F4CAF040-D436-4FB0-96CF-24386FE3851C}" destId="{D32F0BF0-2125-457C-8D9D-BD3B03A64278}" srcOrd="3" destOrd="0" presId="urn:microsoft.com/office/officeart/2018/2/layout/IconCircleList"/>
    <dgm:cxn modelId="{871817C9-50DC-489A-B42A-B81A9798F1A7}" type="presParOf" srcId="{DACE842F-02F7-44A1-8770-E38128FD965A}" destId="{3F75E3AC-DBCA-4D80-B5BA-DC593BE4334A}" srcOrd="5" destOrd="0" presId="urn:microsoft.com/office/officeart/2018/2/layout/IconCircleList"/>
    <dgm:cxn modelId="{7577B2A2-B620-40AF-BB91-C16D143CA172}" type="presParOf" srcId="{DACE842F-02F7-44A1-8770-E38128FD965A}" destId="{44FEEFB4-DFEE-4979-8B12-971F9C4D6351}" srcOrd="6" destOrd="0" presId="urn:microsoft.com/office/officeart/2018/2/layout/IconCircleList"/>
    <dgm:cxn modelId="{59914B40-302B-4EDC-81F7-90D993661D07}" type="presParOf" srcId="{44FEEFB4-DFEE-4979-8B12-971F9C4D6351}" destId="{64C12A50-D640-45E4-A514-83652D422792}" srcOrd="0" destOrd="0" presId="urn:microsoft.com/office/officeart/2018/2/layout/IconCircleList"/>
    <dgm:cxn modelId="{436570AD-AF70-4886-A38C-3FC0030B277C}" type="presParOf" srcId="{44FEEFB4-DFEE-4979-8B12-971F9C4D6351}" destId="{DF8B7373-B2EF-4AB7-9AEA-29605E44D679}" srcOrd="1" destOrd="0" presId="urn:microsoft.com/office/officeart/2018/2/layout/IconCircleList"/>
    <dgm:cxn modelId="{F7A82313-C66F-4A8B-9A5D-02E2D4952B44}" type="presParOf" srcId="{44FEEFB4-DFEE-4979-8B12-971F9C4D6351}" destId="{FB696D70-E056-4DF0-8B1A-265D11AFAF5B}" srcOrd="2" destOrd="0" presId="urn:microsoft.com/office/officeart/2018/2/layout/IconCircleList"/>
    <dgm:cxn modelId="{F4CF6E2B-B915-4D04-BF2E-C2CF410702E4}" type="presParOf" srcId="{44FEEFB4-DFEE-4979-8B12-971F9C4D6351}" destId="{A8877999-6539-4119-9218-11D6011218CE}" srcOrd="3" destOrd="0" presId="urn:microsoft.com/office/officeart/2018/2/layout/IconCircleList"/>
    <dgm:cxn modelId="{798B1DA9-7057-44B0-827E-B1299A986BF3}" type="presParOf" srcId="{DACE842F-02F7-44A1-8770-E38128FD965A}" destId="{948D380F-AE48-4B0F-A598-277F85B9D4D3}" srcOrd="7" destOrd="0" presId="urn:microsoft.com/office/officeart/2018/2/layout/IconCircleList"/>
    <dgm:cxn modelId="{31E783BA-8CD0-46B0-811E-5CEB8C7265EF}" type="presParOf" srcId="{DACE842F-02F7-44A1-8770-E38128FD965A}" destId="{30B3746E-E2F8-43CF-940A-6673E9FFF17E}" srcOrd="8" destOrd="0" presId="urn:microsoft.com/office/officeart/2018/2/layout/IconCircleList"/>
    <dgm:cxn modelId="{8839A4F3-70F0-48A6-B5A2-1C6C528C7705}" type="presParOf" srcId="{30B3746E-E2F8-43CF-940A-6673E9FFF17E}" destId="{3DBA0FBE-FE19-4BC7-92DD-ECD40028CBDE}" srcOrd="0" destOrd="0" presId="urn:microsoft.com/office/officeart/2018/2/layout/IconCircleList"/>
    <dgm:cxn modelId="{AEDC9E4D-E54B-47DF-87FA-78D9FDCF5809}" type="presParOf" srcId="{30B3746E-E2F8-43CF-940A-6673E9FFF17E}" destId="{60584D84-A281-4830-8D3F-5B4E404CFD44}" srcOrd="1" destOrd="0" presId="urn:microsoft.com/office/officeart/2018/2/layout/IconCircleList"/>
    <dgm:cxn modelId="{A4ED4433-0CAD-4118-A4D8-C3E553051303}" type="presParOf" srcId="{30B3746E-E2F8-43CF-940A-6673E9FFF17E}" destId="{4DE4B02D-5FC1-4CD4-A404-DDFD9868B4AA}" srcOrd="2" destOrd="0" presId="urn:microsoft.com/office/officeart/2018/2/layout/IconCircleList"/>
    <dgm:cxn modelId="{009C0EE3-EC89-4AA0-A02D-3C67DE86C09D}" type="presParOf" srcId="{30B3746E-E2F8-43CF-940A-6673E9FFF17E}" destId="{CE412F03-A0CC-4E0D-BC7E-D9F17B206DEA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A3394-BFAF-4FBD-BB07-5C2C64F407F6}">
      <dsp:nvSpPr>
        <dsp:cNvPr id="0" name=""/>
        <dsp:cNvSpPr/>
      </dsp:nvSpPr>
      <dsp:spPr>
        <a:xfrm>
          <a:off x="0" y="41100"/>
          <a:ext cx="4310833" cy="3042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Мелкая моторика – основа развития психических процессов: внимания, памяти, восприятия, мышления и речи, пространственные преставления.</a:t>
          </a:r>
          <a:endParaRPr lang="ru-RU" sz="2600" kern="1200"/>
        </a:p>
      </dsp:txBody>
      <dsp:txXfrm>
        <a:off x="148498" y="189598"/>
        <a:ext cx="4013837" cy="2745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6B42B-BCEA-4E04-844C-32C2FFDA67A3}">
      <dsp:nvSpPr>
        <dsp:cNvPr id="0" name=""/>
        <dsp:cNvSpPr/>
      </dsp:nvSpPr>
      <dsp:spPr>
        <a:xfrm>
          <a:off x="0" y="322419"/>
          <a:ext cx="4572000" cy="8869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Специалисты выделяют 5 направлений:</a:t>
          </a:r>
          <a:endParaRPr lang="ru-RU" sz="2200" kern="1200"/>
        </a:p>
      </dsp:txBody>
      <dsp:txXfrm>
        <a:off x="43297" y="365716"/>
        <a:ext cx="4485406" cy="800354"/>
      </dsp:txXfrm>
    </dsp:sp>
    <dsp:sp modelId="{E60D39F8-FA87-4503-87FA-C9519BA9AFC9}">
      <dsp:nvSpPr>
        <dsp:cNvPr id="0" name=""/>
        <dsp:cNvSpPr/>
      </dsp:nvSpPr>
      <dsp:spPr>
        <a:xfrm>
          <a:off x="0" y="1209367"/>
          <a:ext cx="45720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логика и память; 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мелкая моторика рук; 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счет и чтение; 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объемное восприятие и фантазия;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музыкальный слух и художественный вкус.</a:t>
          </a:r>
          <a:endParaRPr lang="ru-RU" sz="1600" kern="1200" dirty="0"/>
        </a:p>
      </dsp:txBody>
      <dsp:txXfrm>
        <a:off x="0" y="1209367"/>
        <a:ext cx="4572000" cy="1372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7FB9E-9A47-484D-918C-FA3A293AD9D6}">
      <dsp:nvSpPr>
        <dsp:cNvPr id="0" name=""/>
        <dsp:cNvSpPr/>
      </dsp:nvSpPr>
      <dsp:spPr>
        <a:xfrm>
          <a:off x="65154" y="1092868"/>
          <a:ext cx="725588" cy="725588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6F205-2C7D-4282-9299-8C6AD1ED469F}">
      <dsp:nvSpPr>
        <dsp:cNvPr id="0" name=""/>
        <dsp:cNvSpPr/>
      </dsp:nvSpPr>
      <dsp:spPr>
        <a:xfrm>
          <a:off x="217528" y="1245241"/>
          <a:ext cx="420841" cy="42084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B79D-42C9-47C9-A16E-F948CE65CD6F}">
      <dsp:nvSpPr>
        <dsp:cNvPr id="0" name=""/>
        <dsp:cNvSpPr/>
      </dsp:nvSpPr>
      <dsp:spPr>
        <a:xfrm>
          <a:off x="946226" y="1092868"/>
          <a:ext cx="1710315" cy="72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Присутствие области для рисования;</a:t>
          </a:r>
        </a:p>
      </dsp:txBody>
      <dsp:txXfrm>
        <a:off x="946226" y="1092868"/>
        <a:ext cx="1710315" cy="725588"/>
      </dsp:txXfrm>
    </dsp:sp>
    <dsp:sp modelId="{E293F2DA-0136-4956-B9C9-8B57A4A69655}">
      <dsp:nvSpPr>
        <dsp:cNvPr id="0" name=""/>
        <dsp:cNvSpPr/>
      </dsp:nvSpPr>
      <dsp:spPr>
        <a:xfrm>
          <a:off x="2954550" y="1092868"/>
          <a:ext cx="725588" cy="725588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EAE7C-F24E-42F9-92A1-8D2E890E94AD}">
      <dsp:nvSpPr>
        <dsp:cNvPr id="0" name=""/>
        <dsp:cNvSpPr/>
      </dsp:nvSpPr>
      <dsp:spPr>
        <a:xfrm>
          <a:off x="3106924" y="1245241"/>
          <a:ext cx="420841" cy="42084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8B054-7749-4BA0-B1CB-A9A3E225822C}">
      <dsp:nvSpPr>
        <dsp:cNvPr id="0" name=""/>
        <dsp:cNvSpPr/>
      </dsp:nvSpPr>
      <dsp:spPr>
        <a:xfrm>
          <a:off x="3835622" y="1092868"/>
          <a:ext cx="1710315" cy="72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Наличие изображений для примера;</a:t>
          </a:r>
        </a:p>
      </dsp:txBody>
      <dsp:txXfrm>
        <a:off x="3835622" y="1092868"/>
        <a:ext cx="1710315" cy="725588"/>
      </dsp:txXfrm>
    </dsp:sp>
    <dsp:sp modelId="{C15EBA95-674B-4F94-89D3-049665E6F13B}">
      <dsp:nvSpPr>
        <dsp:cNvPr id="0" name=""/>
        <dsp:cNvSpPr/>
      </dsp:nvSpPr>
      <dsp:spPr>
        <a:xfrm>
          <a:off x="65154" y="2942130"/>
          <a:ext cx="725588" cy="725588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F6CE0-0063-458A-A786-81FDD44CE678}">
      <dsp:nvSpPr>
        <dsp:cNvPr id="0" name=""/>
        <dsp:cNvSpPr/>
      </dsp:nvSpPr>
      <dsp:spPr>
        <a:xfrm>
          <a:off x="217528" y="3094504"/>
          <a:ext cx="420841" cy="42084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F0BF0-2125-457C-8D9D-BD3B03A64278}">
      <dsp:nvSpPr>
        <dsp:cNvPr id="0" name=""/>
        <dsp:cNvSpPr/>
      </dsp:nvSpPr>
      <dsp:spPr>
        <a:xfrm>
          <a:off x="946226" y="2942130"/>
          <a:ext cx="1710315" cy="72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связи между программной и аппаратной части по беспроводной связи на небольшом расстоянии с быстрой передачей данных;</a:t>
          </a:r>
        </a:p>
      </dsp:txBody>
      <dsp:txXfrm>
        <a:off x="946226" y="2942130"/>
        <a:ext cx="1710315" cy="725588"/>
      </dsp:txXfrm>
    </dsp:sp>
    <dsp:sp modelId="{64C12A50-D640-45E4-A514-83652D422792}">
      <dsp:nvSpPr>
        <dsp:cNvPr id="0" name=""/>
        <dsp:cNvSpPr/>
      </dsp:nvSpPr>
      <dsp:spPr>
        <a:xfrm>
          <a:off x="2954550" y="2942130"/>
          <a:ext cx="725588" cy="725588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B7373-B2EF-4AB7-9AEA-29605E44D679}">
      <dsp:nvSpPr>
        <dsp:cNvPr id="0" name=""/>
        <dsp:cNvSpPr/>
      </dsp:nvSpPr>
      <dsp:spPr>
        <a:xfrm>
          <a:off x="3106924" y="3094504"/>
          <a:ext cx="420841" cy="42084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77999-6539-4119-9218-11D6011218CE}">
      <dsp:nvSpPr>
        <dsp:cNvPr id="0" name=""/>
        <dsp:cNvSpPr/>
      </dsp:nvSpPr>
      <dsp:spPr>
        <a:xfrm>
          <a:off x="3835622" y="2942130"/>
          <a:ext cx="1710315" cy="72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Питание аппаратной части должно осуществляться от сети 220В.</a:t>
          </a:r>
        </a:p>
      </dsp:txBody>
      <dsp:txXfrm>
        <a:off x="3835622" y="2942130"/>
        <a:ext cx="1710315" cy="725588"/>
      </dsp:txXfrm>
    </dsp:sp>
    <dsp:sp modelId="{3DBA0FBE-FE19-4BC7-92DD-ECD40028CBDE}">
      <dsp:nvSpPr>
        <dsp:cNvPr id="0" name=""/>
        <dsp:cNvSpPr/>
      </dsp:nvSpPr>
      <dsp:spPr>
        <a:xfrm>
          <a:off x="65154" y="4791393"/>
          <a:ext cx="725588" cy="725588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84D84-A281-4830-8D3F-5B4E404CFD44}">
      <dsp:nvSpPr>
        <dsp:cNvPr id="0" name=""/>
        <dsp:cNvSpPr/>
      </dsp:nvSpPr>
      <dsp:spPr>
        <a:xfrm>
          <a:off x="217528" y="4943767"/>
          <a:ext cx="420841" cy="420841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12F03-A0CC-4E0D-BC7E-D9F17B206DEA}">
      <dsp:nvSpPr>
        <dsp:cNvPr id="0" name=""/>
        <dsp:cNvSpPr/>
      </dsp:nvSpPr>
      <dsp:spPr>
        <a:xfrm>
          <a:off x="918433" y="4926882"/>
          <a:ext cx="2532463" cy="72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Микроконтроллер способный поддержать работу 256 светодиодов одновременно;</a:t>
          </a:r>
        </a:p>
      </dsp:txBody>
      <dsp:txXfrm>
        <a:off x="918433" y="4926882"/>
        <a:ext cx="2532463" cy="725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1413479-654A-4135-9881-D16FEB0286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832297-E43F-42A7-B234-7B2B8DA2B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3AF66-7459-4B21-A02B-D50416244BDF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976699-851D-4CA1-891E-F1427E0E0C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16429E-AA3E-4339-80FE-68BA668FB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D0592-C1FB-44B2-8790-9D90AAB6F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6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05C5A-1111-4D9B-9BA3-DC29A3898C0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1098-8FAD-4B0A-9943-E064D8E2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3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C1098-8FAD-4B0A-9943-E064D8E213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1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5859439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985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41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07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321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388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114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2632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8819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4F32B-B5F5-4BD1-8D6B-CE46CB7C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B768D6-3E27-4B7D-ADD9-02D62361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71C1-D5EC-4E96-8A8B-8C90876CF0E5}" type="datetime1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5DB63D-6720-4998-904A-0D543800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3F0B40-FD6D-4526-A559-C9BE416C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2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67EFFFA-A0B7-4E79-A844-CBEC63E14B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081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73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563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3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7927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5730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27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FFFA-A0B7-4E79-A844-CBEC63E14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687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F7DF95-1067-46C1-AF7A-F159E4A384A1}" type="datetime1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7EFFFA-A0B7-4E79-A844-CBEC63E14B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4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672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718252-B4C5-4B7C-8320-92FF23C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3" y="777249"/>
            <a:ext cx="8591477" cy="237605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зработка программно-аппаратного комплекса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у детей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29F6AA-F85D-4576-87F2-91380AFE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560" y="412124"/>
            <a:ext cx="4278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03648" y="4149080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Д.Д. Косарева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Е.В.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Шарлаев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А.П. Борисов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0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718252-B4C5-4B7C-8320-92FF23C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0474" y="92075"/>
            <a:ext cx="10864948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27BB66-EF94-46BC-A36E-F5FB7C41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4633" y="209839"/>
            <a:ext cx="724458" cy="365125"/>
          </a:xfrm>
        </p:spPr>
        <p:txBody>
          <a:bodyPr/>
          <a:lstStyle/>
          <a:p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6E59E7-94D5-4AEF-857E-FA246C51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1" y="3181734"/>
            <a:ext cx="4785585" cy="35891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3C8056-8B26-487E-B8C3-BE6AF975F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09" y="692727"/>
            <a:ext cx="4576560" cy="248900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EA3731-B964-4FB9-BC63-067849E6C798}"/>
              </a:ext>
            </a:extLst>
          </p:cNvPr>
          <p:cNvSpPr/>
          <p:nvPr/>
        </p:nvSpPr>
        <p:spPr>
          <a:xfrm>
            <a:off x="405620" y="123507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Arduino UNO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Bluetooth HC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-06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Светодиодная лента (матрица)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244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718252-B4C5-4B7C-8320-92FF23C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2" y="220613"/>
            <a:ext cx="8728365" cy="97472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Корпус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2BF3484-FAA8-408B-AFEF-69DB21A6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13456"/>
            <a:ext cx="8478982" cy="974725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27BB66-EF94-46BC-A36E-F5FB7C41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6143" y="194591"/>
            <a:ext cx="632840" cy="365125"/>
          </a:xfrm>
        </p:spPr>
        <p:txBody>
          <a:bodyPr/>
          <a:lstStyle/>
          <a:p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Рисунок 1">
            <a:extLst>
              <a:ext uri="{FF2B5EF4-FFF2-40B4-BE49-F238E27FC236}">
                <a16:creationId xmlns:a16="http://schemas.microsoft.com/office/drawing/2014/main" id="{CA03F153-D14C-4899-9CAE-ABDBC476F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9" b="5955"/>
          <a:stretch/>
        </p:blipFill>
        <p:spPr bwMode="auto">
          <a:xfrm>
            <a:off x="246366" y="1800348"/>
            <a:ext cx="2703190" cy="2341673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">
            <a:extLst>
              <a:ext uri="{FF2B5EF4-FFF2-40B4-BE49-F238E27FC236}">
                <a16:creationId xmlns:a16="http://schemas.microsoft.com/office/drawing/2014/main" id="{C343C0A6-6E17-48D9-94B5-BF381A49D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/>
          <a:stretch/>
        </p:blipFill>
        <p:spPr bwMode="auto">
          <a:xfrm>
            <a:off x="3164281" y="1839517"/>
            <a:ext cx="2703190" cy="230250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ACF68F-DB05-462D-B542-E11AE73B85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-513" r="-1397" b="513"/>
          <a:stretch/>
        </p:blipFill>
        <p:spPr>
          <a:xfrm>
            <a:off x="246366" y="4281206"/>
            <a:ext cx="2703190" cy="223922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BF0C23-033F-434E-A0B1-9E4EE7D16E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r="4316"/>
          <a:stretch/>
        </p:blipFill>
        <p:spPr>
          <a:xfrm rot="10800000">
            <a:off x="3164281" y="4281206"/>
            <a:ext cx="2752155" cy="223922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Рисунок 9" descr="Изображение выглядит как сидит, стол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890BB3AB-8D04-4196-82B3-98F2DFC8D829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96" y="2741820"/>
            <a:ext cx="2940948" cy="2308324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C9728A-BF1A-4C95-8A6E-D50262D2EF70}"/>
              </a:ext>
            </a:extLst>
          </p:cNvPr>
          <p:cNvSpPr/>
          <p:nvPr/>
        </p:nvSpPr>
        <p:spPr>
          <a:xfrm>
            <a:off x="168470" y="1062561"/>
            <a:ext cx="2833883" cy="3693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Сетка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14739C-F7CF-4571-9A19-87D119EBF1E8}"/>
              </a:ext>
            </a:extLst>
          </p:cNvPr>
          <p:cNvSpPr/>
          <p:nvPr/>
        </p:nvSpPr>
        <p:spPr>
          <a:xfrm>
            <a:off x="3133845" y="1084468"/>
            <a:ext cx="2733626" cy="3693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Рамка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B09EFF-BAFA-4A5F-810F-DCBAF3561D6C}"/>
              </a:ext>
            </a:extLst>
          </p:cNvPr>
          <p:cNvSpPr/>
          <p:nvPr/>
        </p:nvSpPr>
        <p:spPr>
          <a:xfrm>
            <a:off x="6164008" y="1986771"/>
            <a:ext cx="2733626" cy="3693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Полученный корпус</a:t>
            </a:r>
          </a:p>
        </p:txBody>
      </p:sp>
    </p:spTree>
    <p:extLst>
      <p:ext uri="{BB962C8B-B14F-4D97-AF65-F5344CB8AC3E}">
        <p14:creationId xmlns:p14="http://schemas.microsoft.com/office/powerpoint/2010/main" val="422388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1B926-6F90-4B4D-9EC2-3EE1AD86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00" y="365328"/>
            <a:ext cx="7386012" cy="1048497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DAE7B89-A73B-4214-BD63-BE639E6A8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EFB20-C1D5-45B3-B073-9AA7D7FD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3343" y="182765"/>
            <a:ext cx="698632" cy="365125"/>
          </a:xfrm>
        </p:spPr>
        <p:txBody>
          <a:bodyPr/>
          <a:lstStyle/>
          <a:p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87409-1D38-43D4-946B-1B5426D3B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23550" y="1580693"/>
            <a:ext cx="3668033" cy="36584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1D78F9-18AE-4325-AC0A-7D7F82A4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5" y="1614055"/>
            <a:ext cx="3658471" cy="3629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E3FC1-8BC8-429B-B756-945010C14A5F}"/>
              </a:ext>
            </a:extLst>
          </p:cNvPr>
          <p:cNvSpPr txBox="1"/>
          <p:nvPr/>
        </p:nvSpPr>
        <p:spPr>
          <a:xfrm>
            <a:off x="880875" y="5407663"/>
            <a:ext cx="365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(4 года) рисует букву «Т»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293D2-D145-4311-A98D-E19ABCB49536}"/>
              </a:ext>
            </a:extLst>
          </p:cNvPr>
          <p:cNvSpPr txBox="1"/>
          <p:nvPr/>
        </p:nvSpPr>
        <p:spPr>
          <a:xfrm>
            <a:off x="4866355" y="5355001"/>
            <a:ext cx="392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(7 лет) перерисовывает пример «Лягушка» </a:t>
            </a:r>
          </a:p>
        </p:txBody>
      </p:sp>
    </p:spTree>
    <p:extLst>
      <p:ext uri="{BB962C8B-B14F-4D97-AF65-F5344CB8AC3E}">
        <p14:creationId xmlns:p14="http://schemas.microsoft.com/office/powerpoint/2010/main" val="16918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718252-B4C5-4B7C-8320-92FF23C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798" y="-563112"/>
            <a:ext cx="2622702" cy="1892263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ru-RU" sz="2800" dirty="0">
                <a:solidFill>
                  <a:schemeClr val="tx2"/>
                </a:solidFill>
                <a:effectLst/>
              </a:rPr>
              <a:t/>
            </a:r>
            <a:br>
              <a:rPr lang="ru-RU" sz="2800" dirty="0">
                <a:solidFill>
                  <a:schemeClr val="tx2"/>
                </a:solidFill>
                <a:effectLst/>
              </a:rPr>
            </a:br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2BF3484-FAA8-408B-AFEF-69DB21A6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567077"/>
            <a:ext cx="8285018" cy="51458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выпускной работы:</a:t>
            </a:r>
          </a:p>
          <a:p>
            <a:pPr marL="457200" indent="-45720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Проанализированы программные решения для развития интеллектуальных способностей детей; </a:t>
            </a:r>
          </a:p>
          <a:p>
            <a:pPr marL="457200" indent="-45720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комплекс, состоящий из приложения для смартфона, и светодиодной матрицы;</a:t>
            </a:r>
          </a:p>
          <a:p>
            <a:pPr marL="457200" indent="-45720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Выбраны основные комплектующие; </a:t>
            </a:r>
          </a:p>
          <a:p>
            <a:pPr marL="457200" indent="-45720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приложение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смартфона. Написан код для микроконтроллера;</a:t>
            </a:r>
          </a:p>
          <a:p>
            <a:pPr marL="457200" indent="-45720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 корпус для аппаратной части. </a:t>
            </a:r>
          </a:p>
          <a:p>
            <a:pPr marL="457200" indent="-45720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Произведено тестирования связи между компонентами аппаратной части и смартфона, а также работоспособности комплекса в целом при участии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1392C8-7095-4741-8BA0-9C02AA8A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6008" y="399255"/>
            <a:ext cx="988556" cy="365125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13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FD03FD-DF2F-4DE9-A1F0-2418C2DB18BE}"/>
              </a:ext>
            </a:extLst>
          </p:cNvPr>
          <p:cNvSpPr/>
          <p:nvPr/>
        </p:nvSpPr>
        <p:spPr>
          <a:xfrm>
            <a:off x="1385455" y="5112741"/>
            <a:ext cx="763385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решения, положенные в основу выпускной квалификационной работы, были представлены на XVI Всероссийской научно-технической конференции студентов, аспирантов и молодых ученых «Наука и молодежь»</a:t>
            </a:r>
          </a:p>
        </p:txBody>
      </p:sp>
    </p:spTree>
    <p:extLst>
      <p:ext uri="{BB962C8B-B14F-4D97-AF65-F5344CB8AC3E}">
        <p14:creationId xmlns:p14="http://schemas.microsoft.com/office/powerpoint/2010/main" val="212571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718252-B4C5-4B7C-8320-92FF23C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685800"/>
            <a:ext cx="4310833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Зачем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594483"/>
              </p:ext>
            </p:extLst>
          </p:nvPr>
        </p:nvGraphicFramePr>
        <p:xfrm>
          <a:off x="1113233" y="2666999"/>
          <a:ext cx="431083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51D990-5257-4390-A9FE-73C143F8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7897" y="201510"/>
            <a:ext cx="413375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Aft>
                <a:spcPts val="600"/>
              </a:spcAft>
            </a:pPr>
            <a:fld id="{D67EFFFA-A0B7-4E79-A844-CBEC63E14B43}" type="slidenum"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>
                <a:spcAft>
                  <a:spcPts val="600"/>
                </a:spcAft>
              </a:pPr>
              <a:t>2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E4873-85CD-4A6C-8909-C2FC8FF58F36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2"/>
          <a:stretch/>
        </p:blipFill>
        <p:spPr bwMode="auto">
          <a:xfrm>
            <a:off x="5905350" y="1011765"/>
            <a:ext cx="2505893" cy="2191058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899CDE-F43E-4228-85C9-E9D88AD3E7E5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489"/>
          <a:stretch/>
        </p:blipFill>
        <p:spPr bwMode="auto">
          <a:xfrm>
            <a:off x="5905350" y="3367415"/>
            <a:ext cx="2505893" cy="219105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EFE61-4A19-466C-AE4C-0813CCDBDFB5}"/>
              </a:ext>
            </a:extLst>
          </p:cNvPr>
          <p:cNvSpPr txBox="1"/>
          <p:nvPr/>
        </p:nvSpPr>
        <p:spPr>
          <a:xfrm>
            <a:off x="4114800" y="31875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0D3DB-D64E-4896-B0EC-1164B74A1F08}"/>
              </a:ext>
            </a:extLst>
          </p:cNvPr>
          <p:cNvSpPr txBox="1"/>
          <p:nvPr/>
        </p:nvSpPr>
        <p:spPr>
          <a:xfrm>
            <a:off x="4114800" y="2975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79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718252-B4C5-4B7C-8320-92FF23C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832" y="323456"/>
            <a:ext cx="6822484" cy="64720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2BF3484-FAA8-408B-AFEF-69DB21A6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10" y="1172648"/>
            <a:ext cx="8110035" cy="5080660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является разработка аппаратно-программного средства, осуществляющего развитие мелкой моторики у детей дошкольного возраста для повышения уровня интеллектуальных способностей.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</a:p>
          <a:p>
            <a:pPr marL="514350" indent="-51435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существующих решений</a:t>
            </a:r>
          </a:p>
          <a:p>
            <a:pPr marL="514350" indent="-51435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компоненты для разработки программно-аппаратного средства</a:t>
            </a:r>
          </a:p>
          <a:p>
            <a:pPr marL="514350" indent="-51435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программную и аппаратную часть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экспериментальные исследования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dirty="0"/>
          </a:p>
          <a:p>
            <a:pPr marL="0" indent="0">
              <a:lnSpc>
                <a:spcPct val="90000"/>
              </a:lnSpc>
              <a:buNone/>
            </a:pPr>
            <a:endParaRPr lang="ru-RU" sz="1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599939-5F86-4EAD-A05E-64FC21D5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316" y="281934"/>
            <a:ext cx="413376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5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718252-B4C5-4B7C-8320-92FF23C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0475" y="0"/>
            <a:ext cx="10864948" cy="1143000"/>
          </a:xfrm>
        </p:spPr>
        <p:txBody>
          <a:bodyPr>
            <a:noAutofit/>
          </a:bodyPr>
          <a:lstStyle/>
          <a:p>
            <a:r>
              <a:rPr lang="ru-RU" sz="4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решения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715392-694C-4B3D-9503-A0FFC71B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13" y="206375"/>
            <a:ext cx="427833" cy="365125"/>
          </a:xfrm>
        </p:spPr>
        <p:txBody>
          <a:bodyPr/>
          <a:lstStyle/>
          <a:p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9652931"/>
              </p:ext>
            </p:extLst>
          </p:nvPr>
        </p:nvGraphicFramePr>
        <p:xfrm>
          <a:off x="512618" y="914400"/>
          <a:ext cx="4572000" cy="2904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508F98-200C-4832-A250-EC8835FC1AA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8" y="4009047"/>
            <a:ext cx="4384530" cy="133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17AE03-7814-4B74-BC9E-B6B88F37EB3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1253948"/>
            <a:ext cx="3761075" cy="21750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79F4578-A12D-4A51-A33A-540762C69851}"/>
              </a:ext>
            </a:extLst>
          </p:cNvPr>
          <p:cNvSpPr/>
          <p:nvPr/>
        </p:nvSpPr>
        <p:spPr>
          <a:xfrm>
            <a:off x="429491" y="5419637"/>
            <a:ext cx="4765964" cy="118445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«Приключения ёжика», где ребенок вместе с главным героем решает логические задачки и выполняет разные интересные задания. 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AAF561F-5539-4325-BAD7-C7138BD55341}"/>
              </a:ext>
            </a:extLst>
          </p:cNvPr>
          <p:cNvSpPr/>
          <p:nvPr/>
        </p:nvSpPr>
        <p:spPr>
          <a:xfrm>
            <a:off x="4897148" y="3622820"/>
            <a:ext cx="4059382" cy="114300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Игра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Собирашка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где из представленных деталей необходимо получить готовое изображение персонажа или животного.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0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6A5E5-DA8F-4FE2-BD8E-55682CC3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366" y="310277"/>
            <a:ext cx="4969069" cy="1489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25A31F-109D-4B47-8A92-DC3C845653C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r="4" b="4"/>
          <a:stretch/>
        </p:blipFill>
        <p:spPr bwMode="auto">
          <a:xfrm>
            <a:off x="277091" y="363245"/>
            <a:ext cx="3312576" cy="2943081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AC6FCB-FC69-4E1B-B85F-46AF8146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1243" y="222247"/>
            <a:ext cx="413375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Aft>
                <a:spcPts val="600"/>
              </a:spcAft>
            </a:pPr>
            <a:fld id="{D67EFFFA-A0B7-4E79-A844-CBEC63E14B43}" type="slidenum"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>
                <a:spcAft>
                  <a:spcPts val="600"/>
                </a:spcAft>
              </a:pPr>
              <a:t>5</a:t>
            </a:fld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D6504D-0030-4563-B3BE-07DDDB56D4C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r="17183" b="1"/>
          <a:stretch/>
        </p:blipFill>
        <p:spPr bwMode="auto">
          <a:xfrm>
            <a:off x="277091" y="3423523"/>
            <a:ext cx="3389275" cy="3124200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D1D483-F103-45F2-8A3B-9698B0910ACE}"/>
              </a:ext>
            </a:extLst>
          </p:cNvPr>
          <p:cNvSpPr txBox="1"/>
          <p:nvPr/>
        </p:nvSpPr>
        <p:spPr>
          <a:xfrm>
            <a:off x="3989713" y="1662546"/>
            <a:ext cx="4892371" cy="4184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94C3434-3064-48CB-A117-88DC062F3931}"/>
              </a:ext>
            </a:extLst>
          </p:cNvPr>
          <p:cNvSpPr/>
          <p:nvPr/>
        </p:nvSpPr>
        <p:spPr>
          <a:xfrm>
            <a:off x="3857992" y="1839258"/>
            <a:ext cx="4777443" cy="41716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Орторент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МОТОРИКА»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маскируя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интенсивную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удобен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94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1039A-F101-4475-AF3D-4EE201F9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380" y="124075"/>
            <a:ext cx="4861492" cy="96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Требования. Общая схема действия.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85A4FC4-D230-4E96-ACA0-6EBE4F669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911665"/>
              </p:ext>
            </p:extLst>
          </p:nvPr>
        </p:nvGraphicFramePr>
        <p:xfrm>
          <a:off x="3532908" y="124075"/>
          <a:ext cx="5611092" cy="660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04FE92-8F17-422D-B51E-08B0D56B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7712" y="241550"/>
            <a:ext cx="413375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6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9A74B15-536F-42B2-B4FA-588FF4A38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23784" b="1"/>
          <a:stretch/>
        </p:blipFill>
        <p:spPr bwMode="auto">
          <a:xfrm>
            <a:off x="312203" y="815861"/>
            <a:ext cx="2846634" cy="5918064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5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718252-B4C5-4B7C-8320-92FF23C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202" y="-56080"/>
            <a:ext cx="10724910" cy="25920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микроконтроллера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2BF3484-FAA8-408B-AFEF-69DB21A6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5937" y="3014665"/>
            <a:ext cx="434831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01A264-AE41-4719-81A3-6ADB5625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966" y="248772"/>
            <a:ext cx="427833" cy="365125"/>
          </a:xfrm>
        </p:spPr>
        <p:txBody>
          <a:bodyPr/>
          <a:lstStyle/>
          <a:p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1BF61E3-33A3-464E-86A9-334F0EC9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r="10177" b="10597"/>
          <a:stretch/>
        </p:blipFill>
        <p:spPr bwMode="auto">
          <a:xfrm>
            <a:off x="117435" y="699090"/>
            <a:ext cx="2916165" cy="174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330AB0-5955-4D2C-892D-6982B921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45" y="669243"/>
            <a:ext cx="2872896" cy="174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0">
            <a:extLst>
              <a:ext uri="{FF2B5EF4-FFF2-40B4-BE49-F238E27FC236}">
                <a16:creationId xmlns:a16="http://schemas.microsoft.com/office/drawing/2014/main" id="{AADBD0F8-EB1B-410E-83B9-D9DB3BA4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86" y="710421"/>
            <a:ext cx="2916165" cy="174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49EFB2-26E9-4BB8-A3F5-34CB791673D2}"/>
              </a:ext>
            </a:extLst>
          </p:cNvPr>
          <p:cNvSpPr/>
          <p:nvPr/>
        </p:nvSpPr>
        <p:spPr>
          <a:xfrm>
            <a:off x="0" y="2442117"/>
            <a:ext cx="34808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UNO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энергии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899A4-1A93-4C5A-9FD5-CE8B0489A45B}"/>
              </a:ext>
            </a:extLst>
          </p:cNvPr>
          <p:cNvSpPr txBox="1"/>
          <p:nvPr/>
        </p:nvSpPr>
        <p:spPr>
          <a:xfrm>
            <a:off x="2692379" y="2442117"/>
            <a:ext cx="3480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Raspberry 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глубоких знаний в электронике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AE7B2-D4BD-49B7-83F9-441C68A5FAD7}"/>
              </a:ext>
            </a:extLst>
          </p:cNvPr>
          <p:cNvSpPr txBox="1"/>
          <p:nvPr/>
        </p:nvSpPr>
        <p:spPr>
          <a:xfrm>
            <a:off x="6075508" y="2412270"/>
            <a:ext cx="3226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стоимость;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использования;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выбор сред разработки;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производительность;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 отладка микроконтроллера.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E998E39-7D74-42EF-893C-E2DBFD1390DA}"/>
              </a:ext>
            </a:extLst>
          </p:cNvPr>
          <p:cNvSpPr/>
          <p:nvPr/>
        </p:nvSpPr>
        <p:spPr>
          <a:xfrm>
            <a:off x="124652" y="4242431"/>
            <a:ext cx="6028042" cy="247000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сложности изучения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STM32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недостатка литературы и устаревших библиотек данный микроконтроллер не подходит для данного комплекса;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Raspberry Pi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является полноценным компьютером и его преимущества не будут задействованы в проекте;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использование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Uno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характеристики в полной мере подходят для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18991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06B7F-B801-47F7-8218-9FB3B780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28" y="95750"/>
            <a:ext cx="7704667" cy="88220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приложения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93B1E4-FB3A-47C0-A3AC-7CFAAE3F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967" y="381225"/>
            <a:ext cx="427833" cy="365125"/>
          </a:xfrm>
        </p:spPr>
        <p:txBody>
          <a:bodyPr/>
          <a:lstStyle/>
          <a:p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1F7927-52D3-4306-AB67-27CF42375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0" y="1209553"/>
            <a:ext cx="7843124" cy="4817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009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56E1-70DA-42D0-9366-2F262CE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51" y="167193"/>
            <a:ext cx="7095067" cy="70332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изображений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425338F-850D-4AFA-BC71-79AB78640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39" y="1160525"/>
            <a:ext cx="2838986" cy="504708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3F0FBF-2854-4050-A63E-6A405B45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849" y="336292"/>
            <a:ext cx="427833" cy="365125"/>
          </a:xfrm>
        </p:spPr>
        <p:txBody>
          <a:bodyPr/>
          <a:lstStyle/>
          <a:p>
            <a:fld id="{D67EFFFA-A0B7-4E79-A844-CBEC63E14B43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E87E7A-0D07-4D41-A84B-0D14A61334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08" y="1160525"/>
            <a:ext cx="2838986" cy="50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0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612</TotalTime>
  <Words>499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Параллакс</vt:lpstr>
      <vt:lpstr>Разработка программно-аппаратного комплекса для развития мелкой  моторики у детей </vt:lpstr>
      <vt:lpstr>Зачем необходимо развивать мелкую моторику?</vt:lpstr>
      <vt:lpstr>Цель и задачи </vt:lpstr>
      <vt:lpstr>Существующие решения</vt:lpstr>
      <vt:lpstr>Существующие решения</vt:lpstr>
      <vt:lpstr>Требования. Общая схема действия. </vt:lpstr>
      <vt:lpstr> Выбор микроконтроллера</vt:lpstr>
      <vt:lpstr>Интерфейс приложения</vt:lpstr>
      <vt:lpstr>Примеры изображений</vt:lpstr>
      <vt:lpstr>Схема </vt:lpstr>
      <vt:lpstr>Корпус </vt:lpstr>
      <vt:lpstr>Тестирование</vt:lpstr>
      <vt:lpstr> 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Программно-аппаратный комплекс  для развития мелкой  моторики у детей </dc:title>
  <dc:creator>Dariya Kosareva</dc:creator>
  <cp:lastModifiedBy>Алексей Борисов</cp:lastModifiedBy>
  <cp:revision>24</cp:revision>
  <dcterms:created xsi:type="dcterms:W3CDTF">2020-06-14T18:31:16Z</dcterms:created>
  <dcterms:modified xsi:type="dcterms:W3CDTF">2020-08-31T02:55:29Z</dcterms:modified>
</cp:coreProperties>
</file>